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9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60576-FAC3-F54C-A299-B674AD44DD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FBC7D0-135A-374C-B4E7-4C115FF0C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38ADA3-EF95-7F40-B486-72E81E41C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EEDB5-0723-364F-9757-9F5FFEDAD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41AC9-1AFB-0D49-87FD-2197AA90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57814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97261-2E87-A34B-BBB1-ACA992F76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D65DCC-58E3-404B-8528-D79CA7B113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059F6-5E50-2B4B-AE0C-2E47258CE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E1069A-019B-CD46-8230-A735522F8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8FF3C-06A2-A743-B1AA-88052C2AE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89224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23457F-11AF-A746-BB8D-8207E3F695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423F20-C374-B44D-A8EA-D70D2BB46B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96109E-BCF6-474B-B2DD-4181C6490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E0F117-17B0-AD4F-8031-805AAE186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0BEAAB-54B2-F343-A346-6F7361C0F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50246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FE18-0E22-8A45-962F-E7D6EFB4B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62210-0630-134B-85E8-5F31027E6E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490E1F-0663-054D-AA1E-332BB3393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23DE0-858A-6347-B24E-A985B2EAA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FFFFFD-708C-5543-8311-F870458F3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94079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F90A8-84F1-9B48-9890-B2B817739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A16DA8-3E05-534E-9CFB-2B052709C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5D445-16B5-2148-BDE4-817CF5EF6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B66706-9EC9-E04C-A38A-528CF4E5E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EFF871-4E2A-F548-8127-FB59E0A1D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84506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CF78C-8AC6-F74A-85F2-88CCABFB2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78401-FB62-D240-A60C-5E449C783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71A737-23F6-8B41-A6E0-9D7B8AF7A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F466E8-8D01-A142-A103-901566D53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0F439-FD6B-A640-BA87-584BC407E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90F39-9139-024C-99F7-2C81015DC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3574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E5FB9-AB1C-E445-8830-FB934BBC6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790598-7E91-9944-8B9B-99403B5B6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F6E99C-647C-E547-956F-8F35F63CA5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BC212E-1A71-8745-B748-B868A9BF0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2299D9-8A65-A643-8A74-851BD992D9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B42CC7-3819-1742-87ED-6B9D14136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0D6000-2A7A-8D48-B742-E773F3F0F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33FF33-AD6B-D545-AA50-647DBE314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2319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97DB2-5289-6C47-9CC0-0344A05DB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9E48E9-EB72-3942-B727-10699AF22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ED8DEC-1F6C-6E4C-A2A9-A20C490D7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7D9672-5675-3A40-8EF2-9D531D8A6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82055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09D7C3-F66B-2443-82C9-AE72640ED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A863A2-B80A-344A-9987-D5FF501E7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EA014-4C7C-8A4E-8D8A-D7D5228E1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56295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86EA6-973C-124B-9B41-64708782E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FA942-41A0-0C4B-927E-8BC1603C6D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0B2BC9-9D4A-DA4F-80D7-04D37E0A9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6AD1E-CC7C-354C-A6DE-F1F39FB13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E6063D-2F82-984C-A2D3-C4A28970A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445220-4328-5C48-A01E-10BC76D6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60698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A97D2-4CB0-7C44-BC9E-361E688AE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8C3644-3B2B-A74D-97D6-59288E10CF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16175-391B-304B-98D4-D4CDBCC485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74365E-F045-D340-811E-33A073957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22B8DB-89CD-D34B-84BD-A4B30DF73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FCAAAB-57B5-F34F-898B-7A15C346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77282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2CCE2E-2E37-634C-875D-E4B38C2DF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5302A9-BD74-244E-9E52-AAA5EC0A1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944610-3C03-0146-9198-4BE54B236C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D4327-4CF1-FF4E-A50F-14E53C85A7DE}" type="datetimeFigureOut">
              <a:rPr lang="en-NL" smtClean="0"/>
              <a:t>07/12/2022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92CE8-6DC2-784C-B226-0672EFC46C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0715-FC30-744A-ADB1-0A4D1B334C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C532A-803A-584D-8655-0C42D61B51C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17424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diagram&#10;&#10;Description automatically generated">
            <a:extLst>
              <a:ext uri="{FF2B5EF4-FFF2-40B4-BE49-F238E27FC236}">
                <a16:creationId xmlns:a16="http://schemas.microsoft.com/office/drawing/2014/main" id="{6BFABB71-33B7-05A7-B330-666A2EB242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330" y="0"/>
            <a:ext cx="5143500" cy="6858000"/>
          </a:xfrm>
          <a:prstGeom prst="rect">
            <a:avLst/>
          </a:prstGeom>
        </p:spPr>
      </p:pic>
      <p:sp>
        <p:nvSpPr>
          <p:cNvPr id="6" name="Right Bracket 5">
            <a:extLst>
              <a:ext uri="{FF2B5EF4-FFF2-40B4-BE49-F238E27FC236}">
                <a16:creationId xmlns:a16="http://schemas.microsoft.com/office/drawing/2014/main" id="{9EFE77E6-2C79-CB48-A519-5B03D461811C}"/>
              </a:ext>
            </a:extLst>
          </p:cNvPr>
          <p:cNvSpPr/>
          <p:nvPr/>
        </p:nvSpPr>
        <p:spPr>
          <a:xfrm>
            <a:off x="8595750" y="5929680"/>
            <a:ext cx="144000" cy="216000"/>
          </a:xfrm>
          <a:prstGeom prst="righ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7" name="Right Bracket 6">
            <a:extLst>
              <a:ext uri="{FF2B5EF4-FFF2-40B4-BE49-F238E27FC236}">
                <a16:creationId xmlns:a16="http://schemas.microsoft.com/office/drawing/2014/main" id="{65A88CBA-9E4D-2846-B67D-78DB49B8E899}"/>
              </a:ext>
            </a:extLst>
          </p:cNvPr>
          <p:cNvSpPr/>
          <p:nvPr/>
        </p:nvSpPr>
        <p:spPr>
          <a:xfrm>
            <a:off x="9028871" y="5810803"/>
            <a:ext cx="144000" cy="324000"/>
          </a:xfrm>
          <a:prstGeom prst="righ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66AF38-F977-7244-85C4-F76AAA76EE03}"/>
              </a:ext>
            </a:extLst>
          </p:cNvPr>
          <p:cNvSpPr txBox="1"/>
          <p:nvPr/>
        </p:nvSpPr>
        <p:spPr>
          <a:xfrm>
            <a:off x="8697397" y="5912666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L" sz="1400" dirty="0"/>
              <a:t>**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52EA04-6E6F-8E41-B80B-27B1146B80D1}"/>
              </a:ext>
            </a:extLst>
          </p:cNvPr>
          <p:cNvSpPr txBox="1"/>
          <p:nvPr/>
        </p:nvSpPr>
        <p:spPr>
          <a:xfrm>
            <a:off x="9168619" y="585715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L" sz="1400" dirty="0"/>
              <a:t>**</a:t>
            </a:r>
          </a:p>
        </p:txBody>
      </p:sp>
    </p:spTree>
    <p:extLst>
      <p:ext uri="{BB962C8B-B14F-4D97-AF65-F5344CB8AC3E}">
        <p14:creationId xmlns:p14="http://schemas.microsoft.com/office/powerpoint/2010/main" val="2268031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</Words>
  <Application>Microsoft Macintosh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Zhou Zhengquan</dc:creator>
  <cp:lastModifiedBy>Zhou Zhengquan</cp:lastModifiedBy>
  <cp:revision>5</cp:revision>
  <dcterms:created xsi:type="dcterms:W3CDTF">2022-01-25T16:53:22Z</dcterms:created>
  <dcterms:modified xsi:type="dcterms:W3CDTF">2022-12-07T15:58:24Z</dcterms:modified>
</cp:coreProperties>
</file>