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4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6"/>
    <p:restoredTop sz="94534"/>
  </p:normalViewPr>
  <p:slideViewPr>
    <p:cSldViewPr snapToGrid="0">
      <p:cViewPr>
        <p:scale>
          <a:sx n="179" d="100"/>
          <a:sy n="179" d="100"/>
        </p:scale>
        <p:origin x="-48" y="-1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3EE99-0DF0-8683-815F-2277E4727B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BDE27B-7665-FC29-A452-EC93DB0276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025C00-D0C8-9184-FDA2-B8BAD0197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5C3E0B-7664-F5BA-C66F-50ED48244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3D4E1-F7D4-F794-1DCF-FAC04DE9E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41337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A2D67-AA30-0366-572E-1684D5D47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B3C321-0BE1-C3BF-4BFE-CF89E6D4BB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199199-3C5A-4562-E853-A5BC24551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E710EF-9849-881D-3FF9-5AFFBF499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59048C-C387-0A3F-5CB7-814DB93D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47803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9B0B97-7337-A2D6-1522-C678451E31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6A5592-CC1F-955F-A86D-C23D79FF24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AF020-FE92-420C-95C3-7F6F258BE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E28CE-3ED8-068C-5552-6F5C2795D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89F29-E695-81F9-8358-2EFBD8797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57905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EFA91-6FFE-6740-643A-B1707987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BB51D-2BBC-D612-4EE1-983863E59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9A71E-FAA8-8384-3E8A-6896AF55A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E59C4-B814-6AA7-62EB-2803F820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FB2FB-39CA-35B9-25E6-6545E3450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84433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FDF9D-ED70-D965-9FA3-5AEFDC35E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D369F4-88FA-2881-6B99-B7EC236F9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C3EB42-7A60-4BBD-D6E6-091EFC050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333E4F-F3EE-4455-6671-0D766F032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A07E7-F073-6A0A-C9BD-2BCB86A4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89806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BB34B-46BC-CDFB-45F8-92B15B6DF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B3F1D-FEA8-787B-BC2C-EDA2091222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120A2-2017-1D11-36AE-B899AB0100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C4E89A-2D14-F45B-3434-BD2F3F02A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D5216C-4257-E571-4158-01C82C715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C3895A-C70C-3190-9D27-A3644EA18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38383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5BFDE-53E9-750B-622D-F67EF6F8E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948EB8-08AF-41F0-72DA-5E51D8E252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9B6B7F-53E6-CE01-0975-AFD12E0297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A5FFF6-B501-AB7A-9EFC-32B7D1A5F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C2EFB9-A9B0-0B09-E4D7-C31A666919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406F6E-B43F-E5BB-E14C-66B1C11D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334C60-0495-612B-1D4A-768E99B1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8E7F35-D5AF-E5DC-CDEC-464771DF6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8377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5B205-3E17-C579-749B-C04E7DCAF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C4B169-C224-1C66-3861-755ECAEBA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382B24-2E6C-8929-12BE-EDA2CEBD3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89C63E-A7CF-3151-0B8B-23AF55D3C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58952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8B6D65-5E3B-C527-F5E2-6B0321DC7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B89D53-B5AE-EDEE-DFE0-4D9C4C6D5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CE6034-143E-6ECD-719F-6A259D686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513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3CA1-0D72-A4FE-F176-85016235E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36869-6B8A-B368-555C-0C60A4F7C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7063F3-56C4-2790-F235-5BF8BB28A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7DEA4F-A1D8-0EB7-306C-05251C82D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835F6-F181-1AF8-6DA9-9B5121013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81C5B3-9D11-D3C9-F428-CE2017B72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3997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E96B5-D040-E22D-520C-2F29D037C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907002-943C-C8A3-CE1F-D09312FBBA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3518C6-2142-7F8D-3361-B0CA9A4B1A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4B73D-CB07-766B-114D-839615F16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6E9A02-9F88-2A29-ABB1-BE206A91E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54051-5C58-6028-BBA2-CE1FF7C90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49906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71C264-71EB-E733-A281-A7CEFEFC7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9E41B-0768-383B-F3D7-02D9E3354A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F25913-E3C6-D121-4AFD-F482B3E54E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728CF-B0EF-344B-952D-1B04C35DE6E4}" type="datetimeFigureOut">
              <a:rPr lang="en-NL" smtClean="0"/>
              <a:t>14/09/2022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A003EF-1330-DD5C-7BBD-5FB0BCE9FE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72A3D3-EE02-EE1A-998C-B3C1C2DF60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FC7F2-C61E-BC42-8DA7-26BAD3D08EA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22812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AD4B756-15DA-EB78-E156-6F79FE2B1DDE}"/>
              </a:ext>
            </a:extLst>
          </p:cNvPr>
          <p:cNvSpPr/>
          <p:nvPr/>
        </p:nvSpPr>
        <p:spPr>
          <a:xfrm>
            <a:off x="2705277" y="5247908"/>
            <a:ext cx="1641599" cy="51477"/>
          </a:xfrm>
          <a:prstGeom prst="rect">
            <a:avLst/>
          </a:prstGeom>
          <a:solidFill>
            <a:srgbClr val="FF2400"/>
          </a:solidFill>
          <a:ln>
            <a:solidFill>
              <a:srgbClr val="FF2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884941DB-D19F-49D8-7BC1-ED6527E698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870"/>
          <a:stretch/>
        </p:blipFill>
        <p:spPr>
          <a:xfrm>
            <a:off x="1925320" y="884495"/>
            <a:ext cx="7772400" cy="435348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77313A7-0AF0-3272-C399-FD9DDBF73067}"/>
              </a:ext>
            </a:extLst>
          </p:cNvPr>
          <p:cNvSpPr/>
          <p:nvPr/>
        </p:nvSpPr>
        <p:spPr>
          <a:xfrm>
            <a:off x="2705277" y="5110606"/>
            <a:ext cx="816856" cy="51477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30A05D-36AD-1716-83AF-32B1CC6B0567}"/>
              </a:ext>
            </a:extLst>
          </p:cNvPr>
          <p:cNvSpPr/>
          <p:nvPr/>
        </p:nvSpPr>
        <p:spPr>
          <a:xfrm>
            <a:off x="4357970" y="5110605"/>
            <a:ext cx="816856" cy="51477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D04341-C57C-3E61-1A07-E0276DC48BDF}"/>
              </a:ext>
            </a:extLst>
          </p:cNvPr>
          <p:cNvSpPr/>
          <p:nvPr/>
        </p:nvSpPr>
        <p:spPr>
          <a:xfrm>
            <a:off x="6003889" y="5110604"/>
            <a:ext cx="816856" cy="51477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EBD9AF-50CD-B4BF-B294-F5890E2A2584}"/>
              </a:ext>
            </a:extLst>
          </p:cNvPr>
          <p:cNvSpPr/>
          <p:nvPr/>
        </p:nvSpPr>
        <p:spPr>
          <a:xfrm>
            <a:off x="7649808" y="5110603"/>
            <a:ext cx="816856" cy="51477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7A3CF9-410F-4AA6-5F72-F0A19FC17F41}"/>
              </a:ext>
            </a:extLst>
          </p:cNvPr>
          <p:cNvSpPr/>
          <p:nvPr/>
        </p:nvSpPr>
        <p:spPr>
          <a:xfrm>
            <a:off x="6008209" y="5247908"/>
            <a:ext cx="1641599" cy="50400"/>
          </a:xfrm>
          <a:prstGeom prst="rect">
            <a:avLst/>
          </a:prstGeom>
          <a:solidFill>
            <a:srgbClr val="FF2400"/>
          </a:solidFill>
          <a:ln>
            <a:solidFill>
              <a:srgbClr val="FF2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13" name="Picture 12" descr="Chart, line chart&#10;&#10;Description automatically generated">
            <a:extLst>
              <a:ext uri="{FF2B5EF4-FFF2-40B4-BE49-F238E27FC236}">
                <a16:creationId xmlns:a16="http://schemas.microsoft.com/office/drawing/2014/main" id="{D3680FD5-AB71-CC33-4B02-F7DEC48E0D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076"/>
          <a:stretch/>
        </p:blipFill>
        <p:spPr>
          <a:xfrm>
            <a:off x="1925320" y="5327775"/>
            <a:ext cx="7772400" cy="64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44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75C5F253-2443-30DF-DD14-DC668C2C371A}"/>
              </a:ext>
            </a:extLst>
          </p:cNvPr>
          <p:cNvGrpSpPr/>
          <p:nvPr/>
        </p:nvGrpSpPr>
        <p:grpSpPr>
          <a:xfrm>
            <a:off x="1982347" y="795744"/>
            <a:ext cx="7772400" cy="5095056"/>
            <a:chOff x="1982347" y="795744"/>
            <a:chExt cx="7772400" cy="509505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599F678-96C8-3ADE-A7B1-A269ED0C69DF}"/>
                </a:ext>
              </a:extLst>
            </p:cNvPr>
            <p:cNvSpPr/>
            <p:nvPr/>
          </p:nvSpPr>
          <p:spPr>
            <a:xfrm>
              <a:off x="2793068" y="5127389"/>
              <a:ext cx="1641599" cy="51477"/>
            </a:xfrm>
            <a:prstGeom prst="rect">
              <a:avLst/>
            </a:prstGeom>
            <a:solidFill>
              <a:srgbClr val="FF2400"/>
            </a:solidFill>
            <a:ln>
              <a:solidFill>
                <a:srgbClr val="FF2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EBE9A49-BD5C-5E4F-23BA-6E3B1009BCFB}"/>
                </a:ext>
              </a:extLst>
            </p:cNvPr>
            <p:cNvSpPr/>
            <p:nvPr/>
          </p:nvSpPr>
          <p:spPr>
            <a:xfrm>
              <a:off x="6089176" y="5127389"/>
              <a:ext cx="1641599" cy="50400"/>
            </a:xfrm>
            <a:prstGeom prst="rect">
              <a:avLst/>
            </a:prstGeom>
            <a:solidFill>
              <a:srgbClr val="FF2400"/>
            </a:solidFill>
            <a:ln>
              <a:solidFill>
                <a:srgbClr val="FF2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pic>
          <p:nvPicPr>
            <p:cNvPr id="14" name="Picture 13" descr="Chart, line chart&#10;&#10;Description automatically generated">
              <a:extLst>
                <a:ext uri="{FF2B5EF4-FFF2-40B4-BE49-F238E27FC236}">
                  <a16:creationId xmlns:a16="http://schemas.microsoft.com/office/drawing/2014/main" id="{6F7DC27A-DB2E-7315-921C-AB326300B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3737"/>
            <a:stretch/>
          </p:blipFill>
          <p:spPr>
            <a:xfrm>
              <a:off x="1982347" y="795744"/>
              <a:ext cx="7772400" cy="4310163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96AED4D-855E-BF23-4CB9-CD46622B1669}"/>
                </a:ext>
              </a:extLst>
            </p:cNvPr>
            <p:cNvSpPr/>
            <p:nvPr/>
          </p:nvSpPr>
          <p:spPr>
            <a:xfrm>
              <a:off x="2793068" y="4990087"/>
              <a:ext cx="816856" cy="51477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0A6626-666D-3022-3809-39DF1336C837}"/>
                </a:ext>
              </a:extLst>
            </p:cNvPr>
            <p:cNvSpPr/>
            <p:nvPr/>
          </p:nvSpPr>
          <p:spPr>
            <a:xfrm>
              <a:off x="4445761" y="4990086"/>
              <a:ext cx="816856" cy="51477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0706E02-8FCA-C791-7787-2953777883B9}"/>
                </a:ext>
              </a:extLst>
            </p:cNvPr>
            <p:cNvSpPr/>
            <p:nvPr/>
          </p:nvSpPr>
          <p:spPr>
            <a:xfrm>
              <a:off x="6084856" y="4990085"/>
              <a:ext cx="816856" cy="51477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6BC3F0-74FA-F2C9-CD8B-AB483D6D522D}"/>
                </a:ext>
              </a:extLst>
            </p:cNvPr>
            <p:cNvSpPr/>
            <p:nvPr/>
          </p:nvSpPr>
          <p:spPr>
            <a:xfrm>
              <a:off x="7730775" y="4990084"/>
              <a:ext cx="816856" cy="51477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pic>
          <p:nvPicPr>
            <p:cNvPr id="16" name="Picture 15" descr="Chart, line chart&#10;&#10;Description automatically generated">
              <a:extLst>
                <a:ext uri="{FF2B5EF4-FFF2-40B4-BE49-F238E27FC236}">
                  <a16:creationId xmlns:a16="http://schemas.microsoft.com/office/drawing/2014/main" id="{07613BC6-7C69-4BB6-A715-90B2209E13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6314" b="-1"/>
            <a:stretch/>
          </p:blipFill>
          <p:spPr>
            <a:xfrm>
              <a:off x="1982347" y="5206913"/>
              <a:ext cx="7772400" cy="6838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3225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Zhou Zhengquan</dc:creator>
  <cp:lastModifiedBy>Zhou Zhengquan</cp:lastModifiedBy>
  <cp:revision>6</cp:revision>
  <dcterms:created xsi:type="dcterms:W3CDTF">2022-09-14T08:20:49Z</dcterms:created>
  <dcterms:modified xsi:type="dcterms:W3CDTF">2022-09-14T10:09:22Z</dcterms:modified>
</cp:coreProperties>
</file>