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7"/>
    <p:restoredTop sz="94658"/>
  </p:normalViewPr>
  <p:slideViewPr>
    <p:cSldViewPr snapToGrid="0">
      <p:cViewPr>
        <p:scale>
          <a:sx n="260" d="100"/>
          <a:sy n="260" d="100"/>
        </p:scale>
        <p:origin x="-4504" y="-5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4D0AE-C050-F84C-A284-3C9D5912B1A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8D587-74BE-124D-AA56-42A90D10665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79114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D8D587-74BE-124D-AA56-42A90D106651}" type="slidenum">
              <a:rPr lang="en-NL" smtClean="0"/>
              <a:t>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92722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0D6B3-F21C-C16C-7FA3-A2C5BFD22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4B8E90-2AEA-007F-50AC-E9AE268894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F496F9-952B-449D-2AA4-AC9E8948E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EAAA0B-F3A6-E488-A056-C542A170D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E9423-A2F5-F378-BFF1-BC1153001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13669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BD334-45BD-886D-DB15-DDEF51B6A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26010F-B551-24C4-CC31-C36DEF8316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8735E-BF54-2B9E-520B-4C81ADD13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5257D-C8A8-ACF9-23A4-C21CC44E1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6F1E50-A5C9-8B50-D5FD-86B908DD5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86099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704AC6-6835-0113-F0BE-543F79B85A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8B3F61-0005-0165-5121-5BA59EC919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17C94C-56D7-8D0B-83C0-088590B53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C3A7D-BE6A-C6C1-0CA9-57D7825E3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90223-7F92-D213-54B4-F30C9CF63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96000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1B678-991F-3F9A-430C-D44FC172C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12EDC-73D9-C82F-47EE-81C98CDAC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E88BC-F22D-925D-A6A6-20A1DF76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2B8FBA-715A-8C5E-FCB6-331B991F8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E9D4E-BFE5-911F-0D47-D5B8603DA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45173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23779-92FC-F1BB-8BBC-243564A9E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73F988-448A-B3E4-1AAF-5E5A12D2E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953785-26ED-8389-27BE-0F63FD447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3D832C-F3C6-7EC0-6E39-43E4F6F34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7E1DDE-A868-CE47-E7D0-E6CC1D78D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15156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9B5C2-E1DD-AB75-449D-511739984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507EE-962B-143E-F211-573A8EA4A3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53BC08-0DA6-9CD8-F934-2497E8D4EC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BA3BF8-2C75-9E7C-5281-63BD68EEA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C4254F-010F-7C38-C226-D842EE68D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A3E98B-341F-5589-013B-0921A510F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3599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8E062-2355-02DF-59B9-D139C5F3C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8C857-FCC9-1387-C4EF-2D1130F06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092BA-6242-8695-1C40-B5FE4B811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B8DAE0-3CC0-BFCB-8CC4-786973A541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7E4F85-DC2A-36B8-6296-52A9349A4E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944C55-E952-5B35-C9E9-DF697BE36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299468-0CD0-0CFD-03C6-E5258402C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6BBC654-4545-B0A6-A848-67CFA39A6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70051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AB4FE-A5C8-0248-2C65-12ACE9251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992066-847C-DF5B-3DA2-6CBA42163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920F61-BA5F-348A-5095-66D274321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3042B8-FAD6-AE35-5020-CED29AA63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74162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8600A4-6693-BAC2-66B5-4CDA55C3A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F6F478-F881-6012-EEBD-FFE5BBA2F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6A1D0-5BB6-1EA9-29D8-A179E254F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7202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D8861-4B8F-1223-8F50-C34346ECB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8F7B4-E5E2-2B5E-6643-D8B6424FE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8522B8-4936-4A92-881B-73E74A12B7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9A36F6-4AD0-5D53-C0F1-EB00422C6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195234-CEB2-9F31-96D3-8F7E27623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EE3555-DD19-987D-0EAE-E1E660CF1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5085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5E389-DFB1-AC0D-7483-88714DBA6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CD4AE0-24D7-6FC7-4301-F985690818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1F2BE-6507-D568-BBEF-F573E0D80A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0F305E-EE3C-51F3-C797-E118D83B8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78068-1780-308B-FB5F-870E0022A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9F596B-A47A-3A1B-CA05-45C52D036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03165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02A024-C6C2-0125-B0D3-A7451FC42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3BF4AE-7D01-9136-A9A2-FFDB74A1CE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31BC5A-72C3-D737-5EDA-82B0C65912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89169-6743-2B42-B098-1183914C5A55}" type="datetimeFigureOut">
              <a:rPr lang="en-NL" smtClean="0"/>
              <a:t>11/09/2022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89AAF-276D-2EF7-282A-3F9609B0B4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03F5EF-387C-2931-DD51-C20BE8759D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3542B-F81D-0543-9615-4724347C05B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19247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74FC2EDB-0FB0-3491-1F10-0180A1443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  <p:sp>
        <p:nvSpPr>
          <p:cNvPr id="6" name="Right Brace 5">
            <a:extLst>
              <a:ext uri="{FF2B5EF4-FFF2-40B4-BE49-F238E27FC236}">
                <a16:creationId xmlns:a16="http://schemas.microsoft.com/office/drawing/2014/main" id="{9F9E20D1-D4E0-9899-A101-B2B4F5D617F4}"/>
              </a:ext>
            </a:extLst>
          </p:cNvPr>
          <p:cNvSpPr/>
          <p:nvPr/>
        </p:nvSpPr>
        <p:spPr>
          <a:xfrm>
            <a:off x="5892256" y="3862973"/>
            <a:ext cx="58678" cy="152400"/>
          </a:xfrm>
          <a:prstGeom prst="rightBrac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CDB6DCC5-D365-C5EB-DFE5-70FA953B16E7}"/>
              </a:ext>
            </a:extLst>
          </p:cNvPr>
          <p:cNvSpPr/>
          <p:nvPr/>
        </p:nvSpPr>
        <p:spPr>
          <a:xfrm>
            <a:off x="6037321" y="3858083"/>
            <a:ext cx="52093" cy="298281"/>
          </a:xfrm>
          <a:prstGeom prst="rightBrac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133957-9F3D-DACA-C40E-E4D2EC66DCE4}"/>
              </a:ext>
            </a:extLst>
          </p:cNvPr>
          <p:cNvSpPr txBox="1"/>
          <p:nvPr/>
        </p:nvSpPr>
        <p:spPr>
          <a:xfrm>
            <a:off x="5875956" y="3858083"/>
            <a:ext cx="27696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L" sz="700" dirty="0"/>
              <a:t>**</a:t>
            </a:r>
            <a:endParaRPr lang="en-NL" sz="11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815E78-92F0-05EE-C572-A33E108B8735}"/>
              </a:ext>
            </a:extLst>
          </p:cNvPr>
          <p:cNvSpPr txBox="1"/>
          <p:nvPr/>
        </p:nvSpPr>
        <p:spPr>
          <a:xfrm>
            <a:off x="6009546" y="3922508"/>
            <a:ext cx="27696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L" sz="700" dirty="0"/>
              <a:t>**</a:t>
            </a:r>
            <a:endParaRPr lang="en-NL" sz="1100" dirty="0"/>
          </a:p>
        </p:txBody>
      </p:sp>
    </p:spTree>
    <p:extLst>
      <p:ext uri="{BB962C8B-B14F-4D97-AF65-F5344CB8AC3E}">
        <p14:creationId xmlns:p14="http://schemas.microsoft.com/office/powerpoint/2010/main" val="3598541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</Words>
  <Application>Microsoft Macintosh PowerPoint</Application>
  <PresentationFormat>Widescreen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Zhou Zhengquan</dc:creator>
  <cp:lastModifiedBy>Zhou Zhengquan</cp:lastModifiedBy>
  <cp:revision>1</cp:revision>
  <dcterms:created xsi:type="dcterms:W3CDTF">2022-09-11T21:30:18Z</dcterms:created>
  <dcterms:modified xsi:type="dcterms:W3CDTF">2022-09-11T21:36:34Z</dcterms:modified>
</cp:coreProperties>
</file>