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04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AEDD9-B88B-6E4F-9A68-F38597C9C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5D1199-6FC8-8A40-8788-21E540195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E0A2F-8496-C841-931A-1F97C4972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B4890-18ED-004D-A1B7-F725794C5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3424A-F22B-8A47-BBB1-33C657673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82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C90DC-A96D-3443-B62A-C33E828C8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95AD8-41D5-7E49-8B09-8393D03A4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03040-C1EE-8C43-884E-ABD54610F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522D6-232B-AE43-B439-E3088BBCF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6B3A9-7325-B442-BD40-7DC77BCD3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19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FB5140-46B9-B944-AF53-92D4DB1BB5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2D4637-2D78-B74C-A1FF-EDDB2541D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2517A-2F28-6E4E-81FE-4379DD29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1F5B8-91DD-834A-975A-CCE0024E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3163F0-53E3-E341-9921-BD4AC3631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57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98134-87AF-0E44-8D6E-D9AB76453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74B7B-879F-7C46-AF01-9C1D79571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B150B-287E-E945-A704-EF110BF54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66C9E-1EAB-3444-9A81-F7A7C115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6AE05-ACA3-D14A-81A4-78242DC1A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10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1B673-ACBF-C045-81C5-54905AF88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EF98F-434F-5140-A547-79E1E236E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1DFBA-D671-AF49-B140-E5F8265F2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9DCF5-604A-414A-8482-818A0665D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6AF04-EC02-F041-AD73-2B66118A3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797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2156D-AA57-6042-8349-0C26FFABB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7C8A9-F102-5441-A751-550FFC650E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D65550-4717-B94A-8CBF-A1909D93B2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D2913-0F58-BF4A-AD47-A8960D9FF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3AD7FD-981C-1E42-8FE3-80F599139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530FA-3321-1649-8D4C-D1FA6E0EE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31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6EAD0-1CAF-B946-AA09-1D539456F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52374-E49A-044E-9F99-6E7915562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4663F-DD9E-AA42-8027-DD9492D3C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C0FE75-814B-ED49-B639-9B562EE710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52D08-727B-6A46-9217-8F70C17CB2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BE2A0E-5BFF-5B4C-8821-211860B28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BABE7-332A-5D47-91E8-874D293DB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BCA8D5-2C5F-6E45-949A-9A8918A45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72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17C8E-A3A1-5D41-A58A-40DE88F8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60C144-6FAB-D143-833C-533B0A5B5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A07E73-A1EF-F54E-8C0C-2C70D356E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B6567A-F61E-A54A-93D3-93DA7C7CC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3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5CFECA-27BB-8F4F-8607-5F990E946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1098D4-95C5-9D48-9403-CC73DF0E9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CDA71-44B9-2240-AA17-F46F89C1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38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EF5B1-35D2-5B40-B2BC-836914AE2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709D2-4527-4549-8C08-E88C364E1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7F293A-E09D-1E44-9EC9-2B28AB334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6FA13A-8FB2-9246-8E74-0F33B6393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56256-EB70-B544-A0F2-CA7A7DD15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3FDAD6-1C0B-7244-BC1C-131DA0806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97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DC0F5-7F46-174E-8858-46A7282AC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C8BA32-D16D-B04A-8687-5A42714A8A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D123B5-EBB9-1943-B38F-B982000D0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4632E-B719-D743-831F-A9857D31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671AE7-CCD9-7B43-AA0A-B31A2EF0F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89321A-DF86-5342-9A76-9148705FD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40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4372DB-8E6C-174F-A876-474C7D6C9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D16F2-C541-AD4B-8009-2D196FC2B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8E980-D3CC-0D4B-B0E3-CF96E645FE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CA126-AEB9-7347-9CE5-BD986D876B63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3B81E-BA81-1445-94F4-D005DFF8D9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3C1A6-CAFC-B94F-8145-380A8BE57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2E84E-DEB7-5744-9249-B99B38D6F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1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23DC524-F3F1-F04D-B375-635C68029E40}"/>
              </a:ext>
            </a:extLst>
          </p:cNvPr>
          <p:cNvGrpSpPr/>
          <p:nvPr/>
        </p:nvGrpSpPr>
        <p:grpSpPr>
          <a:xfrm>
            <a:off x="3397263" y="95693"/>
            <a:ext cx="4463674" cy="6566204"/>
            <a:chOff x="3397263" y="95693"/>
            <a:chExt cx="4463674" cy="656620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3FC5E6-CCE4-2044-9450-AC0946682DFD}"/>
                </a:ext>
              </a:extLst>
            </p:cNvPr>
            <p:cNvGrpSpPr/>
            <p:nvPr/>
          </p:nvGrpSpPr>
          <p:grpSpPr>
            <a:xfrm>
              <a:off x="3397263" y="95693"/>
              <a:ext cx="4463674" cy="6566204"/>
              <a:chOff x="3397263" y="95693"/>
              <a:chExt cx="4463674" cy="6566204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8BD2C23-5CC1-B049-A0D7-2CC7D7A0F7FF}"/>
                  </a:ext>
                </a:extLst>
              </p:cNvPr>
              <p:cNvSpPr/>
              <p:nvPr/>
            </p:nvSpPr>
            <p:spPr>
              <a:xfrm>
                <a:off x="3397263" y="95693"/>
                <a:ext cx="4463674" cy="65662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5EE84C8E-8948-D244-B2DC-43AB91519222}"/>
                  </a:ext>
                </a:extLst>
              </p:cNvPr>
              <p:cNvGrpSpPr/>
              <p:nvPr/>
            </p:nvGrpSpPr>
            <p:grpSpPr>
              <a:xfrm>
                <a:off x="3397264" y="196103"/>
                <a:ext cx="4463673" cy="6465794"/>
                <a:chOff x="3397264" y="196103"/>
                <a:chExt cx="4463673" cy="6465794"/>
              </a:xfrm>
            </p:grpSpPr>
            <p:grpSp>
              <p:nvGrpSpPr>
                <p:cNvPr id="2" name="Group 1">
                  <a:extLst>
                    <a:ext uri="{FF2B5EF4-FFF2-40B4-BE49-F238E27FC236}">
                      <a16:creationId xmlns:a16="http://schemas.microsoft.com/office/drawing/2014/main" id="{D4B6B9F3-C576-D94E-9083-469F8CE20BD4}"/>
                    </a:ext>
                  </a:extLst>
                </p:cNvPr>
                <p:cNvGrpSpPr/>
                <p:nvPr/>
              </p:nvGrpSpPr>
              <p:grpSpPr>
                <a:xfrm>
                  <a:off x="3474675" y="196103"/>
                  <a:ext cx="4386262" cy="6465794"/>
                  <a:chOff x="673418" y="338058"/>
                  <a:chExt cx="4386262" cy="6465794"/>
                </a:xfrm>
              </p:grpSpPr>
              <p:pic>
                <p:nvPicPr>
                  <p:cNvPr id="5" name="Picture 4" descr="A picture containing screenshot&#10;&#10;Description automatically generated">
                    <a:extLst>
                      <a:ext uri="{FF2B5EF4-FFF2-40B4-BE49-F238E27FC236}">
                        <a16:creationId xmlns:a16="http://schemas.microsoft.com/office/drawing/2014/main" id="{81F72830-F083-3C45-927F-0DB1703975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biLevel thresh="75000"/>
                  </a:blip>
                  <a:srcRect l="18033" t="5989" r="22005" b="57017"/>
                  <a:stretch/>
                </p:blipFill>
                <p:spPr>
                  <a:xfrm>
                    <a:off x="673418" y="338058"/>
                    <a:ext cx="4386262" cy="2029590"/>
                  </a:xfrm>
                  <a:prstGeom prst="rect">
                    <a:avLst/>
                  </a:prstGeom>
                </p:spPr>
              </p:pic>
              <p:pic>
                <p:nvPicPr>
                  <p:cNvPr id="7" name="Picture 6" descr="A picture containing screenshot&#10;&#10;Description automatically generated">
                    <a:extLst>
                      <a:ext uri="{FF2B5EF4-FFF2-40B4-BE49-F238E27FC236}">
                        <a16:creationId xmlns:a16="http://schemas.microsoft.com/office/drawing/2014/main" id="{23B075EE-7C10-E84F-97B6-7BE3ABF6D74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70000"/>
                  </a:blip>
                  <a:srcRect l="18033" t="5989" r="22005" b="57017"/>
                  <a:stretch/>
                </p:blipFill>
                <p:spPr>
                  <a:xfrm>
                    <a:off x="673418" y="338058"/>
                    <a:ext cx="4386262" cy="2029590"/>
                  </a:xfrm>
                  <a:prstGeom prst="rect">
                    <a:avLst/>
                  </a:prstGeom>
                </p:spPr>
              </p:pic>
              <p:pic>
                <p:nvPicPr>
                  <p:cNvPr id="9" name="Picture 8" descr="A close up of a map&#10;&#10;Description automatically generated">
                    <a:extLst>
                      <a:ext uri="{FF2B5EF4-FFF2-40B4-BE49-F238E27FC236}">
                        <a16:creationId xmlns:a16="http://schemas.microsoft.com/office/drawing/2014/main" id="{A0830279-BEC7-6649-A471-F657BAE89F6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biLevel thresh="75000"/>
                  </a:blip>
                  <a:srcRect l="18033" t="5989" r="22005" b="57087"/>
                  <a:stretch/>
                </p:blipFill>
                <p:spPr>
                  <a:xfrm>
                    <a:off x="673418" y="2357618"/>
                    <a:ext cx="4386262" cy="2025814"/>
                  </a:xfrm>
                  <a:prstGeom prst="rect">
                    <a:avLst/>
                  </a:prstGeom>
                </p:spPr>
              </p:pic>
              <p:pic>
                <p:nvPicPr>
                  <p:cNvPr id="11" name="Picture 10" descr="A close up of a map&#10;&#10;Description automatically generated">
                    <a:extLst>
                      <a:ext uri="{FF2B5EF4-FFF2-40B4-BE49-F238E27FC236}">
                        <a16:creationId xmlns:a16="http://schemas.microsoft.com/office/drawing/2014/main" id="{F67C5670-5FC0-844C-9263-BCCF055B3EE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alphaModFix amt="70000"/>
                  </a:blip>
                  <a:srcRect l="18033" t="5989" r="22005" b="57087"/>
                  <a:stretch/>
                </p:blipFill>
                <p:spPr>
                  <a:xfrm>
                    <a:off x="673418" y="2357618"/>
                    <a:ext cx="4386262" cy="2025814"/>
                  </a:xfrm>
                  <a:prstGeom prst="rect">
                    <a:avLst/>
                  </a:prstGeom>
                </p:spPr>
              </p:pic>
              <p:pic>
                <p:nvPicPr>
                  <p:cNvPr id="17" name="Picture 16" descr="A close up of a map&#10;&#10;Description automatically generated">
                    <a:extLst>
                      <a:ext uri="{FF2B5EF4-FFF2-40B4-BE49-F238E27FC236}">
                        <a16:creationId xmlns:a16="http://schemas.microsoft.com/office/drawing/2014/main" id="{CB1971A9-51C7-3641-9D87-FCF695C996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biLevel thresh="75000"/>
                  </a:blip>
                  <a:srcRect l="18033" t="5989" r="22005" b="53646"/>
                  <a:stretch/>
                </p:blipFill>
                <p:spPr>
                  <a:xfrm>
                    <a:off x="673418" y="4383432"/>
                    <a:ext cx="4386262" cy="2214562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845E547D-B591-B342-ABE3-7EED412542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alphaModFix amt="70000"/>
                  </a:blip>
                  <a:srcRect l="18033" t="5989" r="22005" b="53646"/>
                  <a:stretch/>
                </p:blipFill>
                <p:spPr>
                  <a:xfrm>
                    <a:off x="673418" y="4383432"/>
                    <a:ext cx="4386262" cy="2214562"/>
                  </a:xfrm>
                  <a:prstGeom prst="rect">
                    <a:avLst/>
                  </a:prstGeom>
                </p:spPr>
              </p:pic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BD69DC0F-A476-8846-882E-396CBBB56427}"/>
                      </a:ext>
                    </a:extLst>
                  </p:cNvPr>
                  <p:cNvSpPr/>
                  <p:nvPr/>
                </p:nvSpPr>
                <p:spPr>
                  <a:xfrm>
                    <a:off x="1374673" y="547867"/>
                    <a:ext cx="1225771" cy="43248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4F08162F-6F71-934E-A8E1-6D5648629E27}"/>
                      </a:ext>
                    </a:extLst>
                  </p:cNvPr>
                  <p:cNvSpPr/>
                  <p:nvPr/>
                </p:nvSpPr>
                <p:spPr>
                  <a:xfrm>
                    <a:off x="1366436" y="4580238"/>
                    <a:ext cx="1225771" cy="43248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5F7EC1F1-0C23-9641-AD44-483454C15939}"/>
                      </a:ext>
                    </a:extLst>
                  </p:cNvPr>
                  <p:cNvSpPr/>
                  <p:nvPr/>
                </p:nvSpPr>
                <p:spPr>
                  <a:xfrm>
                    <a:off x="1374673" y="2573681"/>
                    <a:ext cx="1225771" cy="43248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D98EF3EF-D03E-3F4A-9B7E-029A8BB1CFE6}"/>
                      </a:ext>
                    </a:extLst>
                  </p:cNvPr>
                  <p:cNvGrpSpPr/>
                  <p:nvPr/>
                </p:nvGrpSpPr>
                <p:grpSpPr>
                  <a:xfrm>
                    <a:off x="1355553" y="3105349"/>
                    <a:ext cx="454491" cy="1083917"/>
                    <a:chOff x="3681316" y="833933"/>
                    <a:chExt cx="454491" cy="1083917"/>
                  </a:xfrm>
                </p:grpSpPr>
                <p:pic>
                  <p:nvPicPr>
                    <p:cNvPr id="28" name="Picture 27" descr="A close up of a map&#10;&#10;Description automatically generated">
                      <a:extLst>
                        <a:ext uri="{FF2B5EF4-FFF2-40B4-BE49-F238E27FC236}">
                          <a16:creationId xmlns:a16="http://schemas.microsoft.com/office/drawing/2014/main" id="{6C98D079-4E34-F444-AE86-08F461E3D4B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8">
                      <a:biLevel thresh="75000"/>
                    </a:blip>
                    <a:srcRect l="27243" t="9209" r="66941" b="82099"/>
                    <a:stretch/>
                  </p:blipFill>
                  <p:spPr>
                    <a:xfrm>
                      <a:off x="3700437" y="1400274"/>
                      <a:ext cx="425473" cy="47686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9" name="Picture 28" descr="A close up of a map&#10;&#10;Description automatically generated">
                      <a:extLst>
                        <a:ext uri="{FF2B5EF4-FFF2-40B4-BE49-F238E27FC236}">
                          <a16:creationId xmlns:a16="http://schemas.microsoft.com/office/drawing/2014/main" id="{D393969A-CBE2-FF46-963D-CD6F81C67AE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9">
                      <a:alphaModFix amt="70000"/>
                    </a:blip>
                    <a:srcRect l="26930" t="8631" r="66857" b="71611"/>
                    <a:stretch/>
                  </p:blipFill>
                  <p:spPr>
                    <a:xfrm>
                      <a:off x="3681316" y="833933"/>
                      <a:ext cx="454491" cy="1083917"/>
                    </a:xfrm>
                    <a:prstGeom prst="rect">
                      <a:avLst/>
                    </a:prstGeom>
                  </p:spPr>
                </p:pic>
              </p:grpSp>
              <p:cxnSp>
                <p:nvCxnSpPr>
                  <p:cNvPr id="31" name="Straight Arrow Connector 30">
                    <a:extLst>
                      <a:ext uri="{FF2B5EF4-FFF2-40B4-BE49-F238E27FC236}">
                        <a16:creationId xmlns:a16="http://schemas.microsoft.com/office/drawing/2014/main" id="{BC94F440-4B61-0149-93C2-96B88756AA6C}"/>
                      </a:ext>
                    </a:extLst>
                  </p:cNvPr>
                  <p:cNvCxnSpPr/>
                  <p:nvPr/>
                </p:nvCxnSpPr>
                <p:spPr>
                  <a:xfrm>
                    <a:off x="1799879" y="3479655"/>
                    <a:ext cx="208483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Arrow Connector 31">
                    <a:extLst>
                      <a:ext uri="{FF2B5EF4-FFF2-40B4-BE49-F238E27FC236}">
                        <a16:creationId xmlns:a16="http://schemas.microsoft.com/office/drawing/2014/main" id="{9A444F11-C0D2-B74B-BE10-6B8B3B7186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799878" y="3251664"/>
                    <a:ext cx="208483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Arrow Connector 32">
                    <a:extLst>
                      <a:ext uri="{FF2B5EF4-FFF2-40B4-BE49-F238E27FC236}">
                        <a16:creationId xmlns:a16="http://schemas.microsoft.com/office/drawing/2014/main" id="{B6467D8E-18C9-0E41-ADB6-98E01DFCF7D0}"/>
                      </a:ext>
                    </a:extLst>
                  </p:cNvPr>
                  <p:cNvCxnSpPr/>
                  <p:nvPr/>
                </p:nvCxnSpPr>
                <p:spPr>
                  <a:xfrm>
                    <a:off x="1810512" y="4013079"/>
                    <a:ext cx="208483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Arrow Connector 33">
                    <a:extLst>
                      <a:ext uri="{FF2B5EF4-FFF2-40B4-BE49-F238E27FC236}">
                        <a16:creationId xmlns:a16="http://schemas.microsoft.com/office/drawing/2014/main" id="{8D368B60-F861-5D4C-A670-36B913C3C9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810511" y="3785088"/>
                    <a:ext cx="208483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9926BA46-0BA2-DA40-A56C-08C8B0C010A7}"/>
                      </a:ext>
                    </a:extLst>
                  </p:cNvPr>
                  <p:cNvSpPr txBox="1"/>
                  <p:nvPr/>
                </p:nvSpPr>
                <p:spPr>
                  <a:xfrm>
                    <a:off x="1976428" y="3158564"/>
                    <a:ext cx="1338828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1100" i="1" dirty="0"/>
                      <a:t>Vaucheria </a:t>
                    </a:r>
                    <a:r>
                      <a:rPr lang="en-GB" sz="1100" dirty="0"/>
                      <a:t>(reduced </a:t>
                    </a:r>
                  </a:p>
                  <a:p>
                    <a:r>
                      <a:rPr lang="en-GB" sz="1100" dirty="0"/>
                      <a:t>erosion &amp; diffusion)</a:t>
                    </a:r>
                  </a:p>
                </p:txBody>
              </p:sp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E8D57BF7-4204-2243-8D36-D07BEE79B926}"/>
                      </a:ext>
                    </a:extLst>
                  </p:cNvPr>
                  <p:cNvSpPr txBox="1"/>
                  <p:nvPr/>
                </p:nvSpPr>
                <p:spPr>
                  <a:xfrm>
                    <a:off x="2005373" y="3691679"/>
                    <a:ext cx="1236236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1100" dirty="0"/>
                      <a:t>Diatoms</a:t>
                    </a:r>
                    <a:r>
                      <a:rPr lang="en-GB" sz="1100" i="1" dirty="0"/>
                      <a:t> </a:t>
                    </a:r>
                    <a:r>
                      <a:rPr lang="en-GB" sz="1100" dirty="0"/>
                      <a:t>(reduced </a:t>
                    </a:r>
                  </a:p>
                  <a:p>
                    <a:r>
                      <a:rPr lang="en-GB" sz="1100" dirty="0"/>
                      <a:t>erosion)</a:t>
                    </a:r>
                  </a:p>
                </p:txBody>
              </p:sp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36DFD0D-A23C-8844-9813-8CDA5DAD7E23}"/>
                      </a:ext>
                    </a:extLst>
                  </p:cNvPr>
                  <p:cNvSpPr txBox="1"/>
                  <p:nvPr/>
                </p:nvSpPr>
                <p:spPr>
                  <a:xfrm>
                    <a:off x="1241470" y="411089"/>
                    <a:ext cx="227363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1400" b="1" dirty="0"/>
                      <a:t>Very low sediment strength </a:t>
                    </a:r>
                  </a:p>
                  <a:p>
                    <a:r>
                      <a:rPr lang="en-GB" sz="1400" b="1" dirty="0"/>
                      <a:t>(</a:t>
                    </a:r>
                    <a:r>
                      <a:rPr lang="en-GB" sz="1400" b="1" i="1" dirty="0"/>
                      <a:t>D</a:t>
                    </a:r>
                    <a:r>
                      <a:rPr lang="en-GB" sz="1400" b="1" i="1" baseline="-25000" dirty="0"/>
                      <a:t>0</a:t>
                    </a:r>
                    <a:r>
                      <a:rPr lang="en-GB" sz="1400" b="1" dirty="0"/>
                      <a:t> x 1000)</a:t>
                    </a:r>
                  </a:p>
                </p:txBody>
              </p: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45418A4F-0FC4-7B40-B9D8-71F9F321CC79}"/>
                      </a:ext>
                    </a:extLst>
                  </p:cNvPr>
                  <p:cNvSpPr txBox="1"/>
                  <p:nvPr/>
                </p:nvSpPr>
                <p:spPr>
                  <a:xfrm>
                    <a:off x="1241470" y="2393637"/>
                    <a:ext cx="19278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1400" b="1" dirty="0"/>
                      <a:t>Low sediment strength </a:t>
                    </a:r>
                  </a:p>
                  <a:p>
                    <a:r>
                      <a:rPr lang="en-GB" sz="1400" b="1" dirty="0"/>
                      <a:t>(</a:t>
                    </a:r>
                    <a:r>
                      <a:rPr lang="en-GB" sz="1400" b="1" i="1" dirty="0"/>
                      <a:t>D</a:t>
                    </a:r>
                    <a:r>
                      <a:rPr lang="en-GB" sz="1400" b="1" i="1" baseline="-25000" dirty="0"/>
                      <a:t>0</a:t>
                    </a:r>
                    <a:r>
                      <a:rPr lang="en-GB" sz="1400" b="1" dirty="0"/>
                      <a:t> x 10)</a:t>
                    </a:r>
                  </a:p>
                </p:txBody>
              </p:sp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DD1E9A99-16B1-ED4F-BC69-DD6DB3D2D91E}"/>
                      </a:ext>
                    </a:extLst>
                  </p:cNvPr>
                  <p:cNvSpPr txBox="1"/>
                  <p:nvPr/>
                </p:nvSpPr>
                <p:spPr>
                  <a:xfrm>
                    <a:off x="1241470" y="4435402"/>
                    <a:ext cx="214135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1400" b="1" dirty="0"/>
                      <a:t>Normal sediment strength</a:t>
                    </a:r>
                  </a:p>
                  <a:p>
                    <a:r>
                      <a:rPr lang="en-GB" sz="1400" b="1" dirty="0"/>
                      <a:t>(</a:t>
                    </a:r>
                    <a:r>
                      <a:rPr lang="en-GB" sz="1400" b="1" i="1" dirty="0"/>
                      <a:t>D</a:t>
                    </a:r>
                    <a:r>
                      <a:rPr lang="en-GB" sz="1400" b="1" i="1" baseline="-25000" dirty="0"/>
                      <a:t>0</a:t>
                    </a:r>
                    <a:r>
                      <a:rPr lang="en-GB" sz="1400" b="1" dirty="0"/>
                      <a:t> x 1: default)</a:t>
                    </a:r>
                  </a:p>
                </p:txBody>
              </p: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14A537BB-5991-7D41-A709-385728B88174}"/>
                      </a:ext>
                    </a:extLst>
                  </p:cNvPr>
                  <p:cNvSpPr txBox="1"/>
                  <p:nvPr/>
                </p:nvSpPr>
                <p:spPr>
                  <a:xfrm>
                    <a:off x="1374673" y="6496075"/>
                    <a:ext cx="343735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dirty="0"/>
                      <a:t>Mudflat elevation relative to MHSW [m]</a:t>
                    </a:r>
                  </a:p>
                </p:txBody>
              </p:sp>
            </p:grp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E4AAF3F-D309-D348-936E-CD910BDD4F6A}"/>
                    </a:ext>
                  </a:extLst>
                </p:cNvPr>
                <p:cNvSpPr txBox="1"/>
                <p:nvPr/>
              </p:nvSpPr>
              <p:spPr>
                <a:xfrm rot="16200000">
                  <a:off x="575696" y="3090701"/>
                  <a:ext cx="5950913" cy="30777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/>
                    <a:t>Sediment topographic relief [m]</a:t>
                  </a:r>
                </a:p>
              </p:txBody>
            </p:sp>
          </p:grp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D76FE4D-072B-D540-90A1-DE845B1CACE1}"/>
                </a:ext>
              </a:extLst>
            </p:cNvPr>
            <p:cNvSpPr txBox="1"/>
            <p:nvPr/>
          </p:nvSpPr>
          <p:spPr>
            <a:xfrm>
              <a:off x="7556206" y="258499"/>
              <a:ext cx="272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/>
                <a:t>a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47CA166-E8BC-AC40-BF5D-153B0213E7F0}"/>
                </a:ext>
              </a:extLst>
            </p:cNvPr>
            <p:cNvSpPr txBox="1"/>
            <p:nvPr/>
          </p:nvSpPr>
          <p:spPr>
            <a:xfrm>
              <a:off x="7556206" y="2274283"/>
              <a:ext cx="2728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b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3E3DCF6-39E3-2242-AE4A-1411747D1957}"/>
                </a:ext>
              </a:extLst>
            </p:cNvPr>
            <p:cNvSpPr txBox="1"/>
            <p:nvPr/>
          </p:nvSpPr>
          <p:spPr>
            <a:xfrm>
              <a:off x="7560211" y="4281754"/>
              <a:ext cx="2600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923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56</Words>
  <Application>Microsoft Macintosh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11</cp:revision>
  <dcterms:created xsi:type="dcterms:W3CDTF">2020-07-24T08:28:35Z</dcterms:created>
  <dcterms:modified xsi:type="dcterms:W3CDTF">2021-08-02T15:41:19Z</dcterms:modified>
</cp:coreProperties>
</file>