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9" r:id="rId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654"/>
  </p:normalViewPr>
  <p:slideViewPr>
    <p:cSldViewPr snapToGrid="0" snapToObjects="1">
      <p:cViewPr varScale="1">
        <p:scale>
          <a:sx n="104" d="100"/>
          <a:sy n="104" d="100"/>
        </p:scale>
        <p:origin x="232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2E1A-FA91-0F46-9E87-8E7FF8825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1F028A-39B3-9443-A25F-18AB654223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F68BD6-3DF6-9542-B6AE-6BCC3CF20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81FBEA-A350-524A-B899-282B214C4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B9058-4AA5-C043-AFB4-180A7049C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53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1551C-02C1-B84F-9A96-D3C2B9D07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63E202-6F7F-184E-8E27-1C7BD2BF42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35EE96-1CB8-EF44-AE6F-5CB966FF8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29B96-E8A8-2D48-B420-37F93835C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63D93-EB10-9A46-BC6F-C74A5B790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7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F6D3E8-860F-E743-99C0-E5E2C1D768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BF12B0-4022-5C4F-8F4C-462ECA4941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D25EC9-E220-9B45-A9A8-D830E1364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A86246-C38F-6F43-81E1-3E69BF36F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F64A7-96AF-E046-B20B-111921201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691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CE3C3-715A-2641-8A51-9D15EDCB3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8BDFF-B156-2242-84C7-7162D6B2C8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726743-378F-D545-BD13-A370A5C34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58044B-0642-6841-830F-972523DE5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E4A502-9AE1-3043-9D11-69306B1B1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07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F1ABD-4605-1946-A338-8F9C911B8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339AD-E8A2-8149-B450-2BBF43D8C2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6C4C9-E5B9-F846-A7A4-8370A5D07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B043D-AB33-084C-800B-099A6EB55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5B5937-C948-5448-A612-8E5C14401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06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A8791-3EA9-2446-92AC-86F3FDC2D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56BB6-A3BE-6F45-8C6B-5A82069E16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EC08C2-238D-B148-B0A7-DDFD8E0392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7ABD4-7BEE-F141-BB61-443EAC222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E099E2-834C-674A-8EBD-427FAB405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C923BF-E567-5C45-B690-2CDA5578F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134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12126-FA7C-9247-B593-E0626CA3C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673667-E492-CC49-AA61-C461CD967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5F5B0C-79DD-CE4C-BCFE-42BB933EA6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10ADFC-6EB7-9E44-97D6-95D4DE9ECF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A9240D-CB68-6A40-BE87-38391BDEB6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59EEBB-0E1B-604C-B708-C018B7A1B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1B3672-B277-E243-9B30-1643DDBCA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F1C9D8-F07F-294A-A8E8-E7093D472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571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95D25-58B8-7E44-B962-1F9AD6145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EF3343-30E0-FD4C-931C-D7757FA35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4CC5B5-0ACF-904D-9CF6-46DEAA7EA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8E90CE-F84A-344B-BB04-36BF5ECE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14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A466ED-AA9E-344D-96AC-1E47792AC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679ACF-5406-194C-84DD-2F4B0DC8A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E2CC17-604A-104B-96A5-D517B90BC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270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5B092-FD49-E140-92BD-FC5B04B8B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F3FCAF-9D54-B243-A37B-8E82B4313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790803-3A9C-564D-B0A0-72BDE7B309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434A6-EDB8-0E4D-894D-A28529D7C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5F549A-5336-3E4B-9868-1A13DA775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F537C7-FE8D-B44F-93D0-872DF9800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18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30940-2B49-4A45-ADAA-2F72A8823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902337-DD1B-EB4F-AB59-F006A3AAF1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4C6B69-33AF-774B-8F88-BCD3F4B2AB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A8312A-5B10-0C4D-96F3-BFAE6F6B3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0CE5B1-E9E1-C14A-B094-5B08F8353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8C08B-D8F0-F24E-9D8A-E37189F6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922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0D39A0-7999-4B4D-8B19-90D5D9A8A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5E4C8E-0EB1-154F-BAA8-2060EB4F5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CC67BF-4A9B-074E-A686-F82F3EFC3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378B2-B27A-CB4F-869F-EE230A549FF7}" type="datetimeFigureOut">
              <a:rPr lang="en-US" smtClean="0"/>
              <a:t>8/3/21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32D95-D4B8-D24B-8024-144FD23FB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A5423-8826-AC45-B2AF-1F8EAAF09D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75C51-BA3A-6145-AFF9-606767C33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1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90DB67B0-FBE8-A647-8230-CADC44DB44CB}"/>
              </a:ext>
            </a:extLst>
          </p:cNvPr>
          <p:cNvGrpSpPr/>
          <p:nvPr/>
        </p:nvGrpSpPr>
        <p:grpSpPr>
          <a:xfrm>
            <a:off x="395469" y="1222514"/>
            <a:ext cx="7378419" cy="5392383"/>
            <a:chOff x="256321" y="0"/>
            <a:chExt cx="7378419" cy="5392383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BB5AA89-A5A6-ED45-850B-BFD94D381AD7}"/>
                </a:ext>
              </a:extLst>
            </p:cNvPr>
            <p:cNvGrpSpPr/>
            <p:nvPr/>
          </p:nvGrpSpPr>
          <p:grpSpPr>
            <a:xfrm>
              <a:off x="256321" y="0"/>
              <a:ext cx="7378419" cy="5392383"/>
              <a:chOff x="256321" y="0"/>
              <a:chExt cx="7378419" cy="5392383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853C9FAF-FED4-6448-B84A-D4628045CC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23062" r="28153" b="21371"/>
              <a:stretch/>
            </p:blipFill>
            <p:spPr>
              <a:xfrm>
                <a:off x="4668456" y="0"/>
                <a:ext cx="2585323" cy="5392383"/>
              </a:xfrm>
              <a:prstGeom prst="rect">
                <a:avLst/>
              </a:prstGeom>
            </p:spPr>
          </p:pic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4B9B47DA-9941-D342-98C7-B2DEE605D416}"/>
                  </a:ext>
                </a:extLst>
              </p:cNvPr>
              <p:cNvGrpSpPr/>
              <p:nvPr/>
            </p:nvGrpSpPr>
            <p:grpSpPr>
              <a:xfrm>
                <a:off x="3446318" y="2771449"/>
                <a:ext cx="3971490" cy="2586046"/>
                <a:chOff x="3446318" y="2771449"/>
                <a:chExt cx="3971490" cy="2586046"/>
              </a:xfrm>
            </p:grpSpPr>
            <p:pic>
              <p:nvPicPr>
                <p:cNvPr id="6" name="Picture 5" descr="A picture containing green&#10;&#10;Description automatically generated">
                  <a:extLst>
                    <a:ext uri="{FF2B5EF4-FFF2-40B4-BE49-F238E27FC236}">
                      <a16:creationId xmlns:a16="http://schemas.microsoft.com/office/drawing/2014/main" id="{AD8CCFAD-3104-E84D-8181-9523B0EC3E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 rot="920159">
                  <a:off x="4839969" y="2771449"/>
                  <a:ext cx="2577839" cy="1933379"/>
                </a:xfrm>
                <a:prstGeom prst="rect">
                  <a:avLst/>
                </a:prstGeom>
              </p:spPr>
            </p:pic>
            <p:pic>
              <p:nvPicPr>
                <p:cNvPr id="8" name="Picture 7">
                  <a:extLst>
                    <a:ext uri="{FF2B5EF4-FFF2-40B4-BE49-F238E27FC236}">
                      <a16:creationId xmlns:a16="http://schemas.microsoft.com/office/drawing/2014/main" id="{11F94E5E-CD4A-D245-8675-2A6ED2D5D9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t="71333" r="28288" b="21880"/>
                <a:stretch/>
              </p:blipFill>
              <p:spPr>
                <a:xfrm>
                  <a:off x="3446318" y="4892040"/>
                  <a:ext cx="3800302" cy="465455"/>
                </a:xfrm>
                <a:prstGeom prst="rect">
                  <a:avLst/>
                </a:prstGeom>
                <a:solidFill>
                  <a:schemeClr val="bg1"/>
                </a:solidFill>
              </p:spPr>
            </p:pic>
          </p:grpSp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040805FB-4900-064F-A4D6-3F83C2F6A8AC}"/>
                  </a:ext>
                </a:extLst>
              </p:cNvPr>
              <p:cNvSpPr/>
              <p:nvPr/>
            </p:nvSpPr>
            <p:spPr>
              <a:xfrm>
                <a:off x="7253779" y="2936111"/>
                <a:ext cx="380961" cy="16551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FFF3E3D-9B6C-7549-9BEB-7A3D39484558}"/>
                  </a:ext>
                </a:extLst>
              </p:cNvPr>
              <p:cNvSpPr/>
              <p:nvPr/>
            </p:nvSpPr>
            <p:spPr>
              <a:xfrm>
                <a:off x="4622737" y="3236860"/>
                <a:ext cx="45719" cy="16551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00B9F59E-1735-3E44-8B16-8CED348FE37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b="22009"/>
              <a:stretch/>
            </p:blipFill>
            <p:spPr>
              <a:xfrm>
                <a:off x="256321" y="0"/>
                <a:ext cx="5299363" cy="5348583"/>
              </a:xfrm>
              <a:prstGeom prst="rect">
                <a:avLst/>
              </a:prstGeom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EEAA856-6393-A845-BEAB-BFD9E80E7C30}"/>
                  </a:ext>
                </a:extLst>
              </p:cNvPr>
              <p:cNvSpPr txBox="1"/>
              <p:nvPr/>
            </p:nvSpPr>
            <p:spPr>
              <a:xfrm rot="16200000">
                <a:off x="3712492" y="3222272"/>
                <a:ext cx="109786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300" dirty="0"/>
                  <a:t>m above MSL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DD42509-6674-B942-B5D1-4DEF3AC787AE}"/>
                  </a:ext>
                </a:extLst>
              </p:cNvPr>
              <p:cNvSpPr txBox="1"/>
              <p:nvPr/>
            </p:nvSpPr>
            <p:spPr>
              <a:xfrm>
                <a:off x="1446371" y="1837420"/>
                <a:ext cx="369178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300" dirty="0">
                    <a:solidFill>
                      <a:schemeClr val="bg1"/>
                    </a:solidFill>
                  </a:rPr>
                  <a:t>(c)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E71D6FA-57C3-AE43-BEDB-A21E0AA90F67}"/>
                  </a:ext>
                </a:extLst>
              </p:cNvPr>
              <p:cNvSpPr txBox="1"/>
              <p:nvPr/>
            </p:nvSpPr>
            <p:spPr>
              <a:xfrm>
                <a:off x="4645595" y="1837420"/>
                <a:ext cx="423361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300" dirty="0">
                    <a:solidFill>
                      <a:schemeClr val="bg1"/>
                    </a:solidFill>
                  </a:rPr>
                  <a:t>(d)</a:t>
                </a: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42C23ACE-D385-2B46-A116-4A696299149B}"/>
                  </a:ext>
                </a:extLst>
              </p:cNvPr>
              <p:cNvSpPr/>
              <p:nvPr/>
            </p:nvSpPr>
            <p:spPr>
              <a:xfrm>
                <a:off x="4740969" y="2520979"/>
                <a:ext cx="1316974" cy="2260569"/>
              </a:xfrm>
              <a:custGeom>
                <a:avLst/>
                <a:gdLst>
                  <a:gd name="connsiteX0" fmla="*/ 0 w 1184285"/>
                  <a:gd name="connsiteY0" fmla="*/ 269028 h 1018459"/>
                  <a:gd name="connsiteX1" fmla="*/ 146115 w 1184285"/>
                  <a:gd name="connsiteY1" fmla="*/ 165333 h 1018459"/>
                  <a:gd name="connsiteX2" fmla="*/ 245097 w 1184285"/>
                  <a:gd name="connsiteY2" fmla="*/ 364 h 1018459"/>
                  <a:gd name="connsiteX3" fmla="*/ 381785 w 1184285"/>
                  <a:gd name="connsiteY3" fmla="*/ 127626 h 1018459"/>
                  <a:gd name="connsiteX4" fmla="*/ 377072 w 1184285"/>
                  <a:gd name="connsiteY4" fmla="*/ 344443 h 1018459"/>
                  <a:gd name="connsiteX5" fmla="*/ 702297 w 1184285"/>
                  <a:gd name="connsiteY5" fmla="*/ 481131 h 1018459"/>
                  <a:gd name="connsiteX6" fmla="*/ 862552 w 1184285"/>
                  <a:gd name="connsiteY6" fmla="*/ 476418 h 1018459"/>
                  <a:gd name="connsiteX7" fmla="*/ 1036948 w 1184285"/>
                  <a:gd name="connsiteY7" fmla="*/ 528265 h 1018459"/>
                  <a:gd name="connsiteX8" fmla="*/ 1178350 w 1184285"/>
                  <a:gd name="connsiteY8" fmla="*/ 655527 h 1018459"/>
                  <a:gd name="connsiteX9" fmla="*/ 1126503 w 1184285"/>
                  <a:gd name="connsiteY9" fmla="*/ 763935 h 1018459"/>
                  <a:gd name="connsiteX10" fmla="*/ 848412 w 1184285"/>
                  <a:gd name="connsiteY10" fmla="*/ 834636 h 1018459"/>
                  <a:gd name="connsiteX11" fmla="*/ 791851 w 1184285"/>
                  <a:gd name="connsiteY11" fmla="*/ 1018459 h 1018459"/>
                  <a:gd name="connsiteX0" fmla="*/ 13363 w 1197648"/>
                  <a:gd name="connsiteY0" fmla="*/ 269028 h 1018459"/>
                  <a:gd name="connsiteX1" fmla="*/ 10155 w 1197648"/>
                  <a:gd name="connsiteY1" fmla="*/ 271483 h 1018459"/>
                  <a:gd name="connsiteX2" fmla="*/ 159478 w 1197648"/>
                  <a:gd name="connsiteY2" fmla="*/ 165333 h 1018459"/>
                  <a:gd name="connsiteX3" fmla="*/ 258460 w 1197648"/>
                  <a:gd name="connsiteY3" fmla="*/ 364 h 1018459"/>
                  <a:gd name="connsiteX4" fmla="*/ 395148 w 1197648"/>
                  <a:gd name="connsiteY4" fmla="*/ 127626 h 1018459"/>
                  <a:gd name="connsiteX5" fmla="*/ 390435 w 1197648"/>
                  <a:gd name="connsiteY5" fmla="*/ 344443 h 1018459"/>
                  <a:gd name="connsiteX6" fmla="*/ 715660 w 1197648"/>
                  <a:gd name="connsiteY6" fmla="*/ 481131 h 1018459"/>
                  <a:gd name="connsiteX7" fmla="*/ 875915 w 1197648"/>
                  <a:gd name="connsiteY7" fmla="*/ 476418 h 1018459"/>
                  <a:gd name="connsiteX8" fmla="*/ 1050311 w 1197648"/>
                  <a:gd name="connsiteY8" fmla="*/ 528265 h 1018459"/>
                  <a:gd name="connsiteX9" fmla="*/ 1191713 w 1197648"/>
                  <a:gd name="connsiteY9" fmla="*/ 655527 h 1018459"/>
                  <a:gd name="connsiteX10" fmla="*/ 1139866 w 1197648"/>
                  <a:gd name="connsiteY10" fmla="*/ 763935 h 1018459"/>
                  <a:gd name="connsiteX11" fmla="*/ 861775 w 1197648"/>
                  <a:gd name="connsiteY11" fmla="*/ 834636 h 1018459"/>
                  <a:gd name="connsiteX12" fmla="*/ 805214 w 1197648"/>
                  <a:gd name="connsiteY12" fmla="*/ 1018459 h 1018459"/>
                  <a:gd name="connsiteX0" fmla="*/ 12 w 1184297"/>
                  <a:gd name="connsiteY0" fmla="*/ 269028 h 1018459"/>
                  <a:gd name="connsiteX1" fmla="*/ 41254 w 1184297"/>
                  <a:gd name="connsiteY1" fmla="*/ 233383 h 1018459"/>
                  <a:gd name="connsiteX2" fmla="*/ 146127 w 1184297"/>
                  <a:gd name="connsiteY2" fmla="*/ 165333 h 1018459"/>
                  <a:gd name="connsiteX3" fmla="*/ 245109 w 1184297"/>
                  <a:gd name="connsiteY3" fmla="*/ 364 h 1018459"/>
                  <a:gd name="connsiteX4" fmla="*/ 381797 w 1184297"/>
                  <a:gd name="connsiteY4" fmla="*/ 127626 h 1018459"/>
                  <a:gd name="connsiteX5" fmla="*/ 377084 w 1184297"/>
                  <a:gd name="connsiteY5" fmla="*/ 344443 h 1018459"/>
                  <a:gd name="connsiteX6" fmla="*/ 702309 w 1184297"/>
                  <a:gd name="connsiteY6" fmla="*/ 481131 h 1018459"/>
                  <a:gd name="connsiteX7" fmla="*/ 862564 w 1184297"/>
                  <a:gd name="connsiteY7" fmla="*/ 476418 h 1018459"/>
                  <a:gd name="connsiteX8" fmla="*/ 1036960 w 1184297"/>
                  <a:gd name="connsiteY8" fmla="*/ 528265 h 1018459"/>
                  <a:gd name="connsiteX9" fmla="*/ 1178362 w 1184297"/>
                  <a:gd name="connsiteY9" fmla="*/ 655527 h 1018459"/>
                  <a:gd name="connsiteX10" fmla="*/ 1126515 w 1184297"/>
                  <a:gd name="connsiteY10" fmla="*/ 763935 h 1018459"/>
                  <a:gd name="connsiteX11" fmla="*/ 848424 w 1184297"/>
                  <a:gd name="connsiteY11" fmla="*/ 834636 h 1018459"/>
                  <a:gd name="connsiteX12" fmla="*/ 791863 w 1184297"/>
                  <a:gd name="connsiteY12" fmla="*/ 1018459 h 1018459"/>
                  <a:gd name="connsiteX0" fmla="*/ 67819 w 1147329"/>
                  <a:gd name="connsiteY0" fmla="*/ 786553 h 1018459"/>
                  <a:gd name="connsiteX1" fmla="*/ 4286 w 1147329"/>
                  <a:gd name="connsiteY1" fmla="*/ 233383 h 1018459"/>
                  <a:gd name="connsiteX2" fmla="*/ 109159 w 1147329"/>
                  <a:gd name="connsiteY2" fmla="*/ 165333 h 1018459"/>
                  <a:gd name="connsiteX3" fmla="*/ 208141 w 1147329"/>
                  <a:gd name="connsiteY3" fmla="*/ 364 h 1018459"/>
                  <a:gd name="connsiteX4" fmla="*/ 344829 w 1147329"/>
                  <a:gd name="connsiteY4" fmla="*/ 127626 h 1018459"/>
                  <a:gd name="connsiteX5" fmla="*/ 340116 w 1147329"/>
                  <a:gd name="connsiteY5" fmla="*/ 344443 h 1018459"/>
                  <a:gd name="connsiteX6" fmla="*/ 665341 w 1147329"/>
                  <a:gd name="connsiteY6" fmla="*/ 481131 h 1018459"/>
                  <a:gd name="connsiteX7" fmla="*/ 825596 w 1147329"/>
                  <a:gd name="connsiteY7" fmla="*/ 476418 h 1018459"/>
                  <a:gd name="connsiteX8" fmla="*/ 999992 w 1147329"/>
                  <a:gd name="connsiteY8" fmla="*/ 528265 h 1018459"/>
                  <a:gd name="connsiteX9" fmla="*/ 1141394 w 1147329"/>
                  <a:gd name="connsiteY9" fmla="*/ 655527 h 1018459"/>
                  <a:gd name="connsiteX10" fmla="*/ 1089547 w 1147329"/>
                  <a:gd name="connsiteY10" fmla="*/ 763935 h 1018459"/>
                  <a:gd name="connsiteX11" fmla="*/ 811456 w 1147329"/>
                  <a:gd name="connsiteY11" fmla="*/ 834636 h 1018459"/>
                  <a:gd name="connsiteX12" fmla="*/ 754895 w 1147329"/>
                  <a:gd name="connsiteY12" fmla="*/ 1018459 h 1018459"/>
                  <a:gd name="connsiteX0" fmla="*/ 98565 w 1178075"/>
                  <a:gd name="connsiteY0" fmla="*/ 786553 h 1018459"/>
                  <a:gd name="connsiteX1" fmla="*/ 3282 w 1178075"/>
                  <a:gd name="connsiteY1" fmla="*/ 258783 h 1018459"/>
                  <a:gd name="connsiteX2" fmla="*/ 139905 w 1178075"/>
                  <a:gd name="connsiteY2" fmla="*/ 165333 h 1018459"/>
                  <a:gd name="connsiteX3" fmla="*/ 238887 w 1178075"/>
                  <a:gd name="connsiteY3" fmla="*/ 364 h 1018459"/>
                  <a:gd name="connsiteX4" fmla="*/ 375575 w 1178075"/>
                  <a:gd name="connsiteY4" fmla="*/ 127626 h 1018459"/>
                  <a:gd name="connsiteX5" fmla="*/ 370862 w 1178075"/>
                  <a:gd name="connsiteY5" fmla="*/ 344443 h 1018459"/>
                  <a:gd name="connsiteX6" fmla="*/ 696087 w 1178075"/>
                  <a:gd name="connsiteY6" fmla="*/ 481131 h 1018459"/>
                  <a:gd name="connsiteX7" fmla="*/ 856342 w 1178075"/>
                  <a:gd name="connsiteY7" fmla="*/ 476418 h 1018459"/>
                  <a:gd name="connsiteX8" fmla="*/ 1030738 w 1178075"/>
                  <a:gd name="connsiteY8" fmla="*/ 528265 h 1018459"/>
                  <a:gd name="connsiteX9" fmla="*/ 1172140 w 1178075"/>
                  <a:gd name="connsiteY9" fmla="*/ 655527 h 1018459"/>
                  <a:gd name="connsiteX10" fmla="*/ 1120293 w 1178075"/>
                  <a:gd name="connsiteY10" fmla="*/ 763935 h 1018459"/>
                  <a:gd name="connsiteX11" fmla="*/ 842202 w 1178075"/>
                  <a:gd name="connsiteY11" fmla="*/ 834636 h 1018459"/>
                  <a:gd name="connsiteX12" fmla="*/ 785641 w 1178075"/>
                  <a:gd name="connsiteY12" fmla="*/ 1018459 h 1018459"/>
                  <a:gd name="connsiteX0" fmla="*/ 95551 w 1175061"/>
                  <a:gd name="connsiteY0" fmla="*/ 786553 h 1018459"/>
                  <a:gd name="connsiteX1" fmla="*/ 101868 w 1175061"/>
                  <a:gd name="connsiteY1" fmla="*/ 792183 h 1018459"/>
                  <a:gd name="connsiteX2" fmla="*/ 268 w 1175061"/>
                  <a:gd name="connsiteY2" fmla="*/ 258783 h 1018459"/>
                  <a:gd name="connsiteX3" fmla="*/ 136891 w 1175061"/>
                  <a:gd name="connsiteY3" fmla="*/ 165333 h 1018459"/>
                  <a:gd name="connsiteX4" fmla="*/ 235873 w 1175061"/>
                  <a:gd name="connsiteY4" fmla="*/ 364 h 1018459"/>
                  <a:gd name="connsiteX5" fmla="*/ 372561 w 1175061"/>
                  <a:gd name="connsiteY5" fmla="*/ 127626 h 1018459"/>
                  <a:gd name="connsiteX6" fmla="*/ 367848 w 1175061"/>
                  <a:gd name="connsiteY6" fmla="*/ 344443 h 1018459"/>
                  <a:gd name="connsiteX7" fmla="*/ 693073 w 1175061"/>
                  <a:gd name="connsiteY7" fmla="*/ 481131 h 1018459"/>
                  <a:gd name="connsiteX8" fmla="*/ 853328 w 1175061"/>
                  <a:gd name="connsiteY8" fmla="*/ 476418 h 1018459"/>
                  <a:gd name="connsiteX9" fmla="*/ 1027724 w 1175061"/>
                  <a:gd name="connsiteY9" fmla="*/ 528265 h 1018459"/>
                  <a:gd name="connsiteX10" fmla="*/ 1169126 w 1175061"/>
                  <a:gd name="connsiteY10" fmla="*/ 655527 h 1018459"/>
                  <a:gd name="connsiteX11" fmla="*/ 1117279 w 1175061"/>
                  <a:gd name="connsiteY11" fmla="*/ 763935 h 1018459"/>
                  <a:gd name="connsiteX12" fmla="*/ 839188 w 1175061"/>
                  <a:gd name="connsiteY12" fmla="*/ 834636 h 1018459"/>
                  <a:gd name="connsiteX13" fmla="*/ 782627 w 1175061"/>
                  <a:gd name="connsiteY13" fmla="*/ 1018459 h 1018459"/>
                  <a:gd name="connsiteX0" fmla="*/ 95513 w 1175023"/>
                  <a:gd name="connsiteY0" fmla="*/ 786553 h 1018459"/>
                  <a:gd name="connsiteX1" fmla="*/ 117705 w 1175023"/>
                  <a:gd name="connsiteY1" fmla="*/ 976333 h 1018459"/>
                  <a:gd name="connsiteX2" fmla="*/ 230 w 1175023"/>
                  <a:gd name="connsiteY2" fmla="*/ 258783 h 1018459"/>
                  <a:gd name="connsiteX3" fmla="*/ 136853 w 1175023"/>
                  <a:gd name="connsiteY3" fmla="*/ 165333 h 1018459"/>
                  <a:gd name="connsiteX4" fmla="*/ 235835 w 1175023"/>
                  <a:gd name="connsiteY4" fmla="*/ 364 h 1018459"/>
                  <a:gd name="connsiteX5" fmla="*/ 372523 w 1175023"/>
                  <a:gd name="connsiteY5" fmla="*/ 127626 h 1018459"/>
                  <a:gd name="connsiteX6" fmla="*/ 367810 w 1175023"/>
                  <a:gd name="connsiteY6" fmla="*/ 344443 h 1018459"/>
                  <a:gd name="connsiteX7" fmla="*/ 693035 w 1175023"/>
                  <a:gd name="connsiteY7" fmla="*/ 481131 h 1018459"/>
                  <a:gd name="connsiteX8" fmla="*/ 853290 w 1175023"/>
                  <a:gd name="connsiteY8" fmla="*/ 476418 h 1018459"/>
                  <a:gd name="connsiteX9" fmla="*/ 1027686 w 1175023"/>
                  <a:gd name="connsiteY9" fmla="*/ 528265 h 1018459"/>
                  <a:gd name="connsiteX10" fmla="*/ 1169088 w 1175023"/>
                  <a:gd name="connsiteY10" fmla="*/ 655527 h 1018459"/>
                  <a:gd name="connsiteX11" fmla="*/ 1117241 w 1175023"/>
                  <a:gd name="connsiteY11" fmla="*/ 763935 h 1018459"/>
                  <a:gd name="connsiteX12" fmla="*/ 839150 w 1175023"/>
                  <a:gd name="connsiteY12" fmla="*/ 834636 h 1018459"/>
                  <a:gd name="connsiteX13" fmla="*/ 782589 w 1175023"/>
                  <a:gd name="connsiteY13" fmla="*/ 1018459 h 1018459"/>
                  <a:gd name="connsiteX0" fmla="*/ 279663 w 1175023"/>
                  <a:gd name="connsiteY0" fmla="*/ 1043728 h 1046232"/>
                  <a:gd name="connsiteX1" fmla="*/ 117705 w 1175023"/>
                  <a:gd name="connsiteY1" fmla="*/ 976333 h 1046232"/>
                  <a:gd name="connsiteX2" fmla="*/ 230 w 1175023"/>
                  <a:gd name="connsiteY2" fmla="*/ 258783 h 1046232"/>
                  <a:gd name="connsiteX3" fmla="*/ 136853 w 1175023"/>
                  <a:gd name="connsiteY3" fmla="*/ 165333 h 1046232"/>
                  <a:gd name="connsiteX4" fmla="*/ 235835 w 1175023"/>
                  <a:gd name="connsiteY4" fmla="*/ 364 h 1046232"/>
                  <a:gd name="connsiteX5" fmla="*/ 372523 w 1175023"/>
                  <a:gd name="connsiteY5" fmla="*/ 127626 h 1046232"/>
                  <a:gd name="connsiteX6" fmla="*/ 367810 w 1175023"/>
                  <a:gd name="connsiteY6" fmla="*/ 344443 h 1046232"/>
                  <a:gd name="connsiteX7" fmla="*/ 693035 w 1175023"/>
                  <a:gd name="connsiteY7" fmla="*/ 481131 h 1046232"/>
                  <a:gd name="connsiteX8" fmla="*/ 853290 w 1175023"/>
                  <a:gd name="connsiteY8" fmla="*/ 476418 h 1046232"/>
                  <a:gd name="connsiteX9" fmla="*/ 1027686 w 1175023"/>
                  <a:gd name="connsiteY9" fmla="*/ 528265 h 1046232"/>
                  <a:gd name="connsiteX10" fmla="*/ 1169088 w 1175023"/>
                  <a:gd name="connsiteY10" fmla="*/ 655527 h 1046232"/>
                  <a:gd name="connsiteX11" fmla="*/ 1117241 w 1175023"/>
                  <a:gd name="connsiteY11" fmla="*/ 763935 h 1046232"/>
                  <a:gd name="connsiteX12" fmla="*/ 839150 w 1175023"/>
                  <a:gd name="connsiteY12" fmla="*/ 834636 h 1046232"/>
                  <a:gd name="connsiteX13" fmla="*/ 782589 w 1175023"/>
                  <a:gd name="connsiteY13" fmla="*/ 1018459 h 1046232"/>
                  <a:gd name="connsiteX0" fmla="*/ 279683 w 1175043"/>
                  <a:gd name="connsiteY0" fmla="*/ 1043728 h 1046232"/>
                  <a:gd name="connsiteX1" fmla="*/ 117725 w 1175043"/>
                  <a:gd name="connsiteY1" fmla="*/ 976333 h 1046232"/>
                  <a:gd name="connsiteX2" fmla="*/ 250 w 1175043"/>
                  <a:gd name="connsiteY2" fmla="*/ 258783 h 1046232"/>
                  <a:gd name="connsiteX3" fmla="*/ 136873 w 1175043"/>
                  <a:gd name="connsiteY3" fmla="*/ 165333 h 1046232"/>
                  <a:gd name="connsiteX4" fmla="*/ 235855 w 1175043"/>
                  <a:gd name="connsiteY4" fmla="*/ 364 h 1046232"/>
                  <a:gd name="connsiteX5" fmla="*/ 372543 w 1175043"/>
                  <a:gd name="connsiteY5" fmla="*/ 127626 h 1046232"/>
                  <a:gd name="connsiteX6" fmla="*/ 367830 w 1175043"/>
                  <a:gd name="connsiteY6" fmla="*/ 344443 h 1046232"/>
                  <a:gd name="connsiteX7" fmla="*/ 693055 w 1175043"/>
                  <a:gd name="connsiteY7" fmla="*/ 481131 h 1046232"/>
                  <a:gd name="connsiteX8" fmla="*/ 853310 w 1175043"/>
                  <a:gd name="connsiteY8" fmla="*/ 476418 h 1046232"/>
                  <a:gd name="connsiteX9" fmla="*/ 1027706 w 1175043"/>
                  <a:gd name="connsiteY9" fmla="*/ 528265 h 1046232"/>
                  <a:gd name="connsiteX10" fmla="*/ 1169108 w 1175043"/>
                  <a:gd name="connsiteY10" fmla="*/ 655527 h 1046232"/>
                  <a:gd name="connsiteX11" fmla="*/ 1117261 w 1175043"/>
                  <a:gd name="connsiteY11" fmla="*/ 763935 h 1046232"/>
                  <a:gd name="connsiteX12" fmla="*/ 839170 w 1175043"/>
                  <a:gd name="connsiteY12" fmla="*/ 834636 h 1046232"/>
                  <a:gd name="connsiteX13" fmla="*/ 782609 w 1175043"/>
                  <a:gd name="connsiteY13" fmla="*/ 1018459 h 1046232"/>
                  <a:gd name="connsiteX0" fmla="*/ 279683 w 1175043"/>
                  <a:gd name="connsiteY0" fmla="*/ 1043728 h 1056263"/>
                  <a:gd name="connsiteX1" fmla="*/ 282825 w 1175043"/>
                  <a:gd name="connsiteY1" fmla="*/ 1046182 h 1056263"/>
                  <a:gd name="connsiteX2" fmla="*/ 117725 w 1175043"/>
                  <a:gd name="connsiteY2" fmla="*/ 976333 h 1056263"/>
                  <a:gd name="connsiteX3" fmla="*/ 250 w 1175043"/>
                  <a:gd name="connsiteY3" fmla="*/ 258783 h 1056263"/>
                  <a:gd name="connsiteX4" fmla="*/ 136873 w 1175043"/>
                  <a:gd name="connsiteY4" fmla="*/ 165333 h 1056263"/>
                  <a:gd name="connsiteX5" fmla="*/ 235855 w 1175043"/>
                  <a:gd name="connsiteY5" fmla="*/ 364 h 1056263"/>
                  <a:gd name="connsiteX6" fmla="*/ 372543 w 1175043"/>
                  <a:gd name="connsiteY6" fmla="*/ 127626 h 1056263"/>
                  <a:gd name="connsiteX7" fmla="*/ 367830 w 1175043"/>
                  <a:gd name="connsiteY7" fmla="*/ 344443 h 1056263"/>
                  <a:gd name="connsiteX8" fmla="*/ 693055 w 1175043"/>
                  <a:gd name="connsiteY8" fmla="*/ 481131 h 1056263"/>
                  <a:gd name="connsiteX9" fmla="*/ 853310 w 1175043"/>
                  <a:gd name="connsiteY9" fmla="*/ 476418 h 1056263"/>
                  <a:gd name="connsiteX10" fmla="*/ 1027706 w 1175043"/>
                  <a:gd name="connsiteY10" fmla="*/ 528265 h 1056263"/>
                  <a:gd name="connsiteX11" fmla="*/ 1169108 w 1175043"/>
                  <a:gd name="connsiteY11" fmla="*/ 655527 h 1056263"/>
                  <a:gd name="connsiteX12" fmla="*/ 1117261 w 1175043"/>
                  <a:gd name="connsiteY12" fmla="*/ 763935 h 1056263"/>
                  <a:gd name="connsiteX13" fmla="*/ 839170 w 1175043"/>
                  <a:gd name="connsiteY13" fmla="*/ 834636 h 1056263"/>
                  <a:gd name="connsiteX14" fmla="*/ 782609 w 1175043"/>
                  <a:gd name="connsiteY14" fmla="*/ 1018459 h 1056263"/>
                  <a:gd name="connsiteX0" fmla="*/ 279683 w 1175043"/>
                  <a:gd name="connsiteY0" fmla="*/ 1043728 h 1054733"/>
                  <a:gd name="connsiteX1" fmla="*/ 444750 w 1175043"/>
                  <a:gd name="connsiteY1" fmla="*/ 1043007 h 1054733"/>
                  <a:gd name="connsiteX2" fmla="*/ 117725 w 1175043"/>
                  <a:gd name="connsiteY2" fmla="*/ 976333 h 1054733"/>
                  <a:gd name="connsiteX3" fmla="*/ 250 w 1175043"/>
                  <a:gd name="connsiteY3" fmla="*/ 258783 h 1054733"/>
                  <a:gd name="connsiteX4" fmla="*/ 136873 w 1175043"/>
                  <a:gd name="connsiteY4" fmla="*/ 165333 h 1054733"/>
                  <a:gd name="connsiteX5" fmla="*/ 235855 w 1175043"/>
                  <a:gd name="connsiteY5" fmla="*/ 364 h 1054733"/>
                  <a:gd name="connsiteX6" fmla="*/ 372543 w 1175043"/>
                  <a:gd name="connsiteY6" fmla="*/ 127626 h 1054733"/>
                  <a:gd name="connsiteX7" fmla="*/ 367830 w 1175043"/>
                  <a:gd name="connsiteY7" fmla="*/ 344443 h 1054733"/>
                  <a:gd name="connsiteX8" fmla="*/ 693055 w 1175043"/>
                  <a:gd name="connsiteY8" fmla="*/ 481131 h 1054733"/>
                  <a:gd name="connsiteX9" fmla="*/ 853310 w 1175043"/>
                  <a:gd name="connsiteY9" fmla="*/ 476418 h 1054733"/>
                  <a:gd name="connsiteX10" fmla="*/ 1027706 w 1175043"/>
                  <a:gd name="connsiteY10" fmla="*/ 528265 h 1054733"/>
                  <a:gd name="connsiteX11" fmla="*/ 1169108 w 1175043"/>
                  <a:gd name="connsiteY11" fmla="*/ 655527 h 1054733"/>
                  <a:gd name="connsiteX12" fmla="*/ 1117261 w 1175043"/>
                  <a:gd name="connsiteY12" fmla="*/ 763935 h 1054733"/>
                  <a:gd name="connsiteX13" fmla="*/ 839170 w 1175043"/>
                  <a:gd name="connsiteY13" fmla="*/ 834636 h 1054733"/>
                  <a:gd name="connsiteX14" fmla="*/ 782609 w 1175043"/>
                  <a:gd name="connsiteY14" fmla="*/ 1018459 h 1054733"/>
                  <a:gd name="connsiteX0" fmla="*/ 279683 w 1175043"/>
                  <a:gd name="connsiteY0" fmla="*/ 1043728 h 1052884"/>
                  <a:gd name="connsiteX1" fmla="*/ 444750 w 1175043"/>
                  <a:gd name="connsiteY1" fmla="*/ 1043007 h 1052884"/>
                  <a:gd name="connsiteX2" fmla="*/ 444750 w 1175043"/>
                  <a:gd name="connsiteY2" fmla="*/ 1039832 h 1052884"/>
                  <a:gd name="connsiteX3" fmla="*/ 117725 w 1175043"/>
                  <a:gd name="connsiteY3" fmla="*/ 976333 h 1052884"/>
                  <a:gd name="connsiteX4" fmla="*/ 250 w 1175043"/>
                  <a:gd name="connsiteY4" fmla="*/ 258783 h 1052884"/>
                  <a:gd name="connsiteX5" fmla="*/ 136873 w 1175043"/>
                  <a:gd name="connsiteY5" fmla="*/ 165333 h 1052884"/>
                  <a:gd name="connsiteX6" fmla="*/ 235855 w 1175043"/>
                  <a:gd name="connsiteY6" fmla="*/ 364 h 1052884"/>
                  <a:gd name="connsiteX7" fmla="*/ 372543 w 1175043"/>
                  <a:gd name="connsiteY7" fmla="*/ 127626 h 1052884"/>
                  <a:gd name="connsiteX8" fmla="*/ 367830 w 1175043"/>
                  <a:gd name="connsiteY8" fmla="*/ 344443 h 1052884"/>
                  <a:gd name="connsiteX9" fmla="*/ 693055 w 1175043"/>
                  <a:gd name="connsiteY9" fmla="*/ 481131 h 1052884"/>
                  <a:gd name="connsiteX10" fmla="*/ 853310 w 1175043"/>
                  <a:gd name="connsiteY10" fmla="*/ 476418 h 1052884"/>
                  <a:gd name="connsiteX11" fmla="*/ 1027706 w 1175043"/>
                  <a:gd name="connsiteY11" fmla="*/ 528265 h 1052884"/>
                  <a:gd name="connsiteX12" fmla="*/ 1169108 w 1175043"/>
                  <a:gd name="connsiteY12" fmla="*/ 655527 h 1052884"/>
                  <a:gd name="connsiteX13" fmla="*/ 1117261 w 1175043"/>
                  <a:gd name="connsiteY13" fmla="*/ 763935 h 1052884"/>
                  <a:gd name="connsiteX14" fmla="*/ 839170 w 1175043"/>
                  <a:gd name="connsiteY14" fmla="*/ 834636 h 1052884"/>
                  <a:gd name="connsiteX15" fmla="*/ 782609 w 1175043"/>
                  <a:gd name="connsiteY15" fmla="*/ 1018459 h 1052884"/>
                  <a:gd name="connsiteX0" fmla="*/ 279683 w 1175043"/>
                  <a:gd name="connsiteY0" fmla="*/ 1043728 h 1048291"/>
                  <a:gd name="connsiteX1" fmla="*/ 444750 w 1175043"/>
                  <a:gd name="connsiteY1" fmla="*/ 1043007 h 1048291"/>
                  <a:gd name="connsiteX2" fmla="*/ 438400 w 1175043"/>
                  <a:gd name="connsiteY2" fmla="*/ 995382 h 1048291"/>
                  <a:gd name="connsiteX3" fmla="*/ 117725 w 1175043"/>
                  <a:gd name="connsiteY3" fmla="*/ 976333 h 1048291"/>
                  <a:gd name="connsiteX4" fmla="*/ 250 w 1175043"/>
                  <a:gd name="connsiteY4" fmla="*/ 258783 h 1048291"/>
                  <a:gd name="connsiteX5" fmla="*/ 136873 w 1175043"/>
                  <a:gd name="connsiteY5" fmla="*/ 165333 h 1048291"/>
                  <a:gd name="connsiteX6" fmla="*/ 235855 w 1175043"/>
                  <a:gd name="connsiteY6" fmla="*/ 364 h 1048291"/>
                  <a:gd name="connsiteX7" fmla="*/ 372543 w 1175043"/>
                  <a:gd name="connsiteY7" fmla="*/ 127626 h 1048291"/>
                  <a:gd name="connsiteX8" fmla="*/ 367830 w 1175043"/>
                  <a:gd name="connsiteY8" fmla="*/ 344443 h 1048291"/>
                  <a:gd name="connsiteX9" fmla="*/ 693055 w 1175043"/>
                  <a:gd name="connsiteY9" fmla="*/ 481131 h 1048291"/>
                  <a:gd name="connsiteX10" fmla="*/ 853310 w 1175043"/>
                  <a:gd name="connsiteY10" fmla="*/ 476418 h 1048291"/>
                  <a:gd name="connsiteX11" fmla="*/ 1027706 w 1175043"/>
                  <a:gd name="connsiteY11" fmla="*/ 528265 h 1048291"/>
                  <a:gd name="connsiteX12" fmla="*/ 1169108 w 1175043"/>
                  <a:gd name="connsiteY12" fmla="*/ 655527 h 1048291"/>
                  <a:gd name="connsiteX13" fmla="*/ 1117261 w 1175043"/>
                  <a:gd name="connsiteY13" fmla="*/ 763935 h 1048291"/>
                  <a:gd name="connsiteX14" fmla="*/ 839170 w 1175043"/>
                  <a:gd name="connsiteY14" fmla="*/ 834636 h 1048291"/>
                  <a:gd name="connsiteX15" fmla="*/ 782609 w 1175043"/>
                  <a:gd name="connsiteY15" fmla="*/ 1018459 h 1048291"/>
                  <a:gd name="connsiteX0" fmla="*/ 279683 w 1175043"/>
                  <a:gd name="connsiteY0" fmla="*/ 1043728 h 1167500"/>
                  <a:gd name="connsiteX1" fmla="*/ 571750 w 1175043"/>
                  <a:gd name="connsiteY1" fmla="*/ 1166832 h 1167500"/>
                  <a:gd name="connsiteX2" fmla="*/ 438400 w 1175043"/>
                  <a:gd name="connsiteY2" fmla="*/ 995382 h 1167500"/>
                  <a:gd name="connsiteX3" fmla="*/ 117725 w 1175043"/>
                  <a:gd name="connsiteY3" fmla="*/ 976333 h 1167500"/>
                  <a:gd name="connsiteX4" fmla="*/ 250 w 1175043"/>
                  <a:gd name="connsiteY4" fmla="*/ 258783 h 1167500"/>
                  <a:gd name="connsiteX5" fmla="*/ 136873 w 1175043"/>
                  <a:gd name="connsiteY5" fmla="*/ 165333 h 1167500"/>
                  <a:gd name="connsiteX6" fmla="*/ 235855 w 1175043"/>
                  <a:gd name="connsiteY6" fmla="*/ 364 h 1167500"/>
                  <a:gd name="connsiteX7" fmla="*/ 372543 w 1175043"/>
                  <a:gd name="connsiteY7" fmla="*/ 127626 h 1167500"/>
                  <a:gd name="connsiteX8" fmla="*/ 367830 w 1175043"/>
                  <a:gd name="connsiteY8" fmla="*/ 344443 h 1167500"/>
                  <a:gd name="connsiteX9" fmla="*/ 693055 w 1175043"/>
                  <a:gd name="connsiteY9" fmla="*/ 481131 h 1167500"/>
                  <a:gd name="connsiteX10" fmla="*/ 853310 w 1175043"/>
                  <a:gd name="connsiteY10" fmla="*/ 476418 h 1167500"/>
                  <a:gd name="connsiteX11" fmla="*/ 1027706 w 1175043"/>
                  <a:gd name="connsiteY11" fmla="*/ 528265 h 1167500"/>
                  <a:gd name="connsiteX12" fmla="*/ 1169108 w 1175043"/>
                  <a:gd name="connsiteY12" fmla="*/ 655527 h 1167500"/>
                  <a:gd name="connsiteX13" fmla="*/ 1117261 w 1175043"/>
                  <a:gd name="connsiteY13" fmla="*/ 763935 h 1167500"/>
                  <a:gd name="connsiteX14" fmla="*/ 839170 w 1175043"/>
                  <a:gd name="connsiteY14" fmla="*/ 834636 h 1167500"/>
                  <a:gd name="connsiteX15" fmla="*/ 782609 w 1175043"/>
                  <a:gd name="connsiteY15" fmla="*/ 1018459 h 1167500"/>
                  <a:gd name="connsiteX0" fmla="*/ 609883 w 1175043"/>
                  <a:gd name="connsiteY0" fmla="*/ 1053253 h 1167549"/>
                  <a:gd name="connsiteX1" fmla="*/ 571750 w 1175043"/>
                  <a:gd name="connsiteY1" fmla="*/ 1166832 h 1167549"/>
                  <a:gd name="connsiteX2" fmla="*/ 438400 w 1175043"/>
                  <a:gd name="connsiteY2" fmla="*/ 995382 h 1167549"/>
                  <a:gd name="connsiteX3" fmla="*/ 117725 w 1175043"/>
                  <a:gd name="connsiteY3" fmla="*/ 976333 h 1167549"/>
                  <a:gd name="connsiteX4" fmla="*/ 250 w 1175043"/>
                  <a:gd name="connsiteY4" fmla="*/ 258783 h 1167549"/>
                  <a:gd name="connsiteX5" fmla="*/ 136873 w 1175043"/>
                  <a:gd name="connsiteY5" fmla="*/ 165333 h 1167549"/>
                  <a:gd name="connsiteX6" fmla="*/ 235855 w 1175043"/>
                  <a:gd name="connsiteY6" fmla="*/ 364 h 1167549"/>
                  <a:gd name="connsiteX7" fmla="*/ 372543 w 1175043"/>
                  <a:gd name="connsiteY7" fmla="*/ 127626 h 1167549"/>
                  <a:gd name="connsiteX8" fmla="*/ 367830 w 1175043"/>
                  <a:gd name="connsiteY8" fmla="*/ 344443 h 1167549"/>
                  <a:gd name="connsiteX9" fmla="*/ 693055 w 1175043"/>
                  <a:gd name="connsiteY9" fmla="*/ 481131 h 1167549"/>
                  <a:gd name="connsiteX10" fmla="*/ 853310 w 1175043"/>
                  <a:gd name="connsiteY10" fmla="*/ 476418 h 1167549"/>
                  <a:gd name="connsiteX11" fmla="*/ 1027706 w 1175043"/>
                  <a:gd name="connsiteY11" fmla="*/ 528265 h 1167549"/>
                  <a:gd name="connsiteX12" fmla="*/ 1169108 w 1175043"/>
                  <a:gd name="connsiteY12" fmla="*/ 655527 h 1167549"/>
                  <a:gd name="connsiteX13" fmla="*/ 1117261 w 1175043"/>
                  <a:gd name="connsiteY13" fmla="*/ 763935 h 1167549"/>
                  <a:gd name="connsiteX14" fmla="*/ 839170 w 1175043"/>
                  <a:gd name="connsiteY14" fmla="*/ 834636 h 1167549"/>
                  <a:gd name="connsiteX15" fmla="*/ 782609 w 1175043"/>
                  <a:gd name="connsiteY15" fmla="*/ 1018459 h 1167549"/>
                  <a:gd name="connsiteX0" fmla="*/ 654333 w 1175043"/>
                  <a:gd name="connsiteY0" fmla="*/ 1034203 h 1167458"/>
                  <a:gd name="connsiteX1" fmla="*/ 571750 w 1175043"/>
                  <a:gd name="connsiteY1" fmla="*/ 1166832 h 1167458"/>
                  <a:gd name="connsiteX2" fmla="*/ 438400 w 1175043"/>
                  <a:gd name="connsiteY2" fmla="*/ 995382 h 1167458"/>
                  <a:gd name="connsiteX3" fmla="*/ 117725 w 1175043"/>
                  <a:gd name="connsiteY3" fmla="*/ 976333 h 1167458"/>
                  <a:gd name="connsiteX4" fmla="*/ 250 w 1175043"/>
                  <a:gd name="connsiteY4" fmla="*/ 258783 h 1167458"/>
                  <a:gd name="connsiteX5" fmla="*/ 136873 w 1175043"/>
                  <a:gd name="connsiteY5" fmla="*/ 165333 h 1167458"/>
                  <a:gd name="connsiteX6" fmla="*/ 235855 w 1175043"/>
                  <a:gd name="connsiteY6" fmla="*/ 364 h 1167458"/>
                  <a:gd name="connsiteX7" fmla="*/ 372543 w 1175043"/>
                  <a:gd name="connsiteY7" fmla="*/ 127626 h 1167458"/>
                  <a:gd name="connsiteX8" fmla="*/ 367830 w 1175043"/>
                  <a:gd name="connsiteY8" fmla="*/ 344443 h 1167458"/>
                  <a:gd name="connsiteX9" fmla="*/ 693055 w 1175043"/>
                  <a:gd name="connsiteY9" fmla="*/ 481131 h 1167458"/>
                  <a:gd name="connsiteX10" fmla="*/ 853310 w 1175043"/>
                  <a:gd name="connsiteY10" fmla="*/ 476418 h 1167458"/>
                  <a:gd name="connsiteX11" fmla="*/ 1027706 w 1175043"/>
                  <a:gd name="connsiteY11" fmla="*/ 528265 h 1167458"/>
                  <a:gd name="connsiteX12" fmla="*/ 1169108 w 1175043"/>
                  <a:gd name="connsiteY12" fmla="*/ 655527 h 1167458"/>
                  <a:gd name="connsiteX13" fmla="*/ 1117261 w 1175043"/>
                  <a:gd name="connsiteY13" fmla="*/ 763935 h 1167458"/>
                  <a:gd name="connsiteX14" fmla="*/ 839170 w 1175043"/>
                  <a:gd name="connsiteY14" fmla="*/ 834636 h 1167458"/>
                  <a:gd name="connsiteX15" fmla="*/ 782609 w 1175043"/>
                  <a:gd name="connsiteY15" fmla="*/ 1018459 h 1167458"/>
                  <a:gd name="connsiteX0" fmla="*/ 654333 w 1175043"/>
                  <a:gd name="connsiteY0" fmla="*/ 1034203 h 1167458"/>
                  <a:gd name="connsiteX1" fmla="*/ 571750 w 1175043"/>
                  <a:gd name="connsiteY1" fmla="*/ 1166832 h 1167458"/>
                  <a:gd name="connsiteX2" fmla="*/ 438400 w 1175043"/>
                  <a:gd name="connsiteY2" fmla="*/ 995382 h 1167458"/>
                  <a:gd name="connsiteX3" fmla="*/ 117725 w 1175043"/>
                  <a:gd name="connsiteY3" fmla="*/ 976333 h 1167458"/>
                  <a:gd name="connsiteX4" fmla="*/ 250 w 1175043"/>
                  <a:gd name="connsiteY4" fmla="*/ 258783 h 1167458"/>
                  <a:gd name="connsiteX5" fmla="*/ 136873 w 1175043"/>
                  <a:gd name="connsiteY5" fmla="*/ 165333 h 1167458"/>
                  <a:gd name="connsiteX6" fmla="*/ 235855 w 1175043"/>
                  <a:gd name="connsiteY6" fmla="*/ 364 h 1167458"/>
                  <a:gd name="connsiteX7" fmla="*/ 372543 w 1175043"/>
                  <a:gd name="connsiteY7" fmla="*/ 127626 h 1167458"/>
                  <a:gd name="connsiteX8" fmla="*/ 367830 w 1175043"/>
                  <a:gd name="connsiteY8" fmla="*/ 344443 h 1167458"/>
                  <a:gd name="connsiteX9" fmla="*/ 693055 w 1175043"/>
                  <a:gd name="connsiteY9" fmla="*/ 481131 h 1167458"/>
                  <a:gd name="connsiteX10" fmla="*/ 853310 w 1175043"/>
                  <a:gd name="connsiteY10" fmla="*/ 476418 h 1167458"/>
                  <a:gd name="connsiteX11" fmla="*/ 1027706 w 1175043"/>
                  <a:gd name="connsiteY11" fmla="*/ 528265 h 1167458"/>
                  <a:gd name="connsiteX12" fmla="*/ 1169108 w 1175043"/>
                  <a:gd name="connsiteY12" fmla="*/ 655527 h 1167458"/>
                  <a:gd name="connsiteX13" fmla="*/ 1117261 w 1175043"/>
                  <a:gd name="connsiteY13" fmla="*/ 763935 h 1167458"/>
                  <a:gd name="connsiteX14" fmla="*/ 839170 w 1175043"/>
                  <a:gd name="connsiteY14" fmla="*/ 834636 h 1167458"/>
                  <a:gd name="connsiteX15" fmla="*/ 782609 w 1175043"/>
                  <a:gd name="connsiteY15" fmla="*/ 1018459 h 1167458"/>
                  <a:gd name="connsiteX16" fmla="*/ 781300 w 1175043"/>
                  <a:gd name="connsiteY16" fmla="*/ 1017607 h 1167458"/>
                  <a:gd name="connsiteX0" fmla="*/ 654333 w 1175043"/>
                  <a:gd name="connsiteY0" fmla="*/ 1034203 h 1167458"/>
                  <a:gd name="connsiteX1" fmla="*/ 571750 w 1175043"/>
                  <a:gd name="connsiteY1" fmla="*/ 1166832 h 1167458"/>
                  <a:gd name="connsiteX2" fmla="*/ 438400 w 1175043"/>
                  <a:gd name="connsiteY2" fmla="*/ 995382 h 1167458"/>
                  <a:gd name="connsiteX3" fmla="*/ 117725 w 1175043"/>
                  <a:gd name="connsiteY3" fmla="*/ 976333 h 1167458"/>
                  <a:gd name="connsiteX4" fmla="*/ 250 w 1175043"/>
                  <a:gd name="connsiteY4" fmla="*/ 258783 h 1167458"/>
                  <a:gd name="connsiteX5" fmla="*/ 136873 w 1175043"/>
                  <a:gd name="connsiteY5" fmla="*/ 165333 h 1167458"/>
                  <a:gd name="connsiteX6" fmla="*/ 235855 w 1175043"/>
                  <a:gd name="connsiteY6" fmla="*/ 364 h 1167458"/>
                  <a:gd name="connsiteX7" fmla="*/ 372543 w 1175043"/>
                  <a:gd name="connsiteY7" fmla="*/ 127626 h 1167458"/>
                  <a:gd name="connsiteX8" fmla="*/ 367830 w 1175043"/>
                  <a:gd name="connsiteY8" fmla="*/ 344443 h 1167458"/>
                  <a:gd name="connsiteX9" fmla="*/ 693055 w 1175043"/>
                  <a:gd name="connsiteY9" fmla="*/ 481131 h 1167458"/>
                  <a:gd name="connsiteX10" fmla="*/ 853310 w 1175043"/>
                  <a:gd name="connsiteY10" fmla="*/ 476418 h 1167458"/>
                  <a:gd name="connsiteX11" fmla="*/ 1027706 w 1175043"/>
                  <a:gd name="connsiteY11" fmla="*/ 528265 h 1167458"/>
                  <a:gd name="connsiteX12" fmla="*/ 1169108 w 1175043"/>
                  <a:gd name="connsiteY12" fmla="*/ 655527 h 1167458"/>
                  <a:gd name="connsiteX13" fmla="*/ 1117261 w 1175043"/>
                  <a:gd name="connsiteY13" fmla="*/ 763935 h 1167458"/>
                  <a:gd name="connsiteX14" fmla="*/ 839170 w 1175043"/>
                  <a:gd name="connsiteY14" fmla="*/ 834636 h 1167458"/>
                  <a:gd name="connsiteX15" fmla="*/ 782609 w 1175043"/>
                  <a:gd name="connsiteY15" fmla="*/ 1018459 h 1167458"/>
                  <a:gd name="connsiteX16" fmla="*/ 663825 w 1175043"/>
                  <a:gd name="connsiteY16" fmla="*/ 1039832 h 1167458"/>
                  <a:gd name="connsiteX0" fmla="*/ 654333 w 1175043"/>
                  <a:gd name="connsiteY0" fmla="*/ 1034203 h 1167458"/>
                  <a:gd name="connsiteX1" fmla="*/ 571750 w 1175043"/>
                  <a:gd name="connsiteY1" fmla="*/ 1166832 h 1167458"/>
                  <a:gd name="connsiteX2" fmla="*/ 438400 w 1175043"/>
                  <a:gd name="connsiteY2" fmla="*/ 995382 h 1167458"/>
                  <a:gd name="connsiteX3" fmla="*/ 117725 w 1175043"/>
                  <a:gd name="connsiteY3" fmla="*/ 976333 h 1167458"/>
                  <a:gd name="connsiteX4" fmla="*/ 250 w 1175043"/>
                  <a:gd name="connsiteY4" fmla="*/ 258783 h 1167458"/>
                  <a:gd name="connsiteX5" fmla="*/ 136873 w 1175043"/>
                  <a:gd name="connsiteY5" fmla="*/ 165333 h 1167458"/>
                  <a:gd name="connsiteX6" fmla="*/ 235855 w 1175043"/>
                  <a:gd name="connsiteY6" fmla="*/ 364 h 1167458"/>
                  <a:gd name="connsiteX7" fmla="*/ 372543 w 1175043"/>
                  <a:gd name="connsiteY7" fmla="*/ 127626 h 1167458"/>
                  <a:gd name="connsiteX8" fmla="*/ 367830 w 1175043"/>
                  <a:gd name="connsiteY8" fmla="*/ 344443 h 1167458"/>
                  <a:gd name="connsiteX9" fmla="*/ 693055 w 1175043"/>
                  <a:gd name="connsiteY9" fmla="*/ 481131 h 1167458"/>
                  <a:gd name="connsiteX10" fmla="*/ 853310 w 1175043"/>
                  <a:gd name="connsiteY10" fmla="*/ 476418 h 1167458"/>
                  <a:gd name="connsiteX11" fmla="*/ 1027706 w 1175043"/>
                  <a:gd name="connsiteY11" fmla="*/ 528265 h 1167458"/>
                  <a:gd name="connsiteX12" fmla="*/ 1169108 w 1175043"/>
                  <a:gd name="connsiteY12" fmla="*/ 655527 h 1167458"/>
                  <a:gd name="connsiteX13" fmla="*/ 1117261 w 1175043"/>
                  <a:gd name="connsiteY13" fmla="*/ 763935 h 1167458"/>
                  <a:gd name="connsiteX14" fmla="*/ 839170 w 1175043"/>
                  <a:gd name="connsiteY14" fmla="*/ 834636 h 1167458"/>
                  <a:gd name="connsiteX15" fmla="*/ 773084 w 1175043"/>
                  <a:gd name="connsiteY15" fmla="*/ 1002584 h 1167458"/>
                  <a:gd name="connsiteX16" fmla="*/ 663825 w 1175043"/>
                  <a:gd name="connsiteY16" fmla="*/ 1039832 h 1167458"/>
                  <a:gd name="connsiteX0" fmla="*/ 654333 w 1175043"/>
                  <a:gd name="connsiteY0" fmla="*/ 1034203 h 1167458"/>
                  <a:gd name="connsiteX1" fmla="*/ 571750 w 1175043"/>
                  <a:gd name="connsiteY1" fmla="*/ 1166832 h 1167458"/>
                  <a:gd name="connsiteX2" fmla="*/ 416175 w 1175043"/>
                  <a:gd name="connsiteY2" fmla="*/ 1039832 h 1167458"/>
                  <a:gd name="connsiteX3" fmla="*/ 117725 w 1175043"/>
                  <a:gd name="connsiteY3" fmla="*/ 976333 h 1167458"/>
                  <a:gd name="connsiteX4" fmla="*/ 250 w 1175043"/>
                  <a:gd name="connsiteY4" fmla="*/ 258783 h 1167458"/>
                  <a:gd name="connsiteX5" fmla="*/ 136873 w 1175043"/>
                  <a:gd name="connsiteY5" fmla="*/ 165333 h 1167458"/>
                  <a:gd name="connsiteX6" fmla="*/ 235855 w 1175043"/>
                  <a:gd name="connsiteY6" fmla="*/ 364 h 1167458"/>
                  <a:gd name="connsiteX7" fmla="*/ 372543 w 1175043"/>
                  <a:gd name="connsiteY7" fmla="*/ 127626 h 1167458"/>
                  <a:gd name="connsiteX8" fmla="*/ 367830 w 1175043"/>
                  <a:gd name="connsiteY8" fmla="*/ 344443 h 1167458"/>
                  <a:gd name="connsiteX9" fmla="*/ 693055 w 1175043"/>
                  <a:gd name="connsiteY9" fmla="*/ 481131 h 1167458"/>
                  <a:gd name="connsiteX10" fmla="*/ 853310 w 1175043"/>
                  <a:gd name="connsiteY10" fmla="*/ 476418 h 1167458"/>
                  <a:gd name="connsiteX11" fmla="*/ 1027706 w 1175043"/>
                  <a:gd name="connsiteY11" fmla="*/ 528265 h 1167458"/>
                  <a:gd name="connsiteX12" fmla="*/ 1169108 w 1175043"/>
                  <a:gd name="connsiteY12" fmla="*/ 655527 h 1167458"/>
                  <a:gd name="connsiteX13" fmla="*/ 1117261 w 1175043"/>
                  <a:gd name="connsiteY13" fmla="*/ 763935 h 1167458"/>
                  <a:gd name="connsiteX14" fmla="*/ 839170 w 1175043"/>
                  <a:gd name="connsiteY14" fmla="*/ 834636 h 1167458"/>
                  <a:gd name="connsiteX15" fmla="*/ 773084 w 1175043"/>
                  <a:gd name="connsiteY15" fmla="*/ 1002584 h 1167458"/>
                  <a:gd name="connsiteX16" fmla="*/ 663825 w 1175043"/>
                  <a:gd name="connsiteY16" fmla="*/ 1039832 h 1167458"/>
                  <a:gd name="connsiteX0" fmla="*/ 654333 w 1175043"/>
                  <a:gd name="connsiteY0" fmla="*/ 1034203 h 1166832"/>
                  <a:gd name="connsiteX1" fmla="*/ 571750 w 1175043"/>
                  <a:gd name="connsiteY1" fmla="*/ 1166832 h 1166832"/>
                  <a:gd name="connsiteX2" fmla="*/ 416175 w 1175043"/>
                  <a:gd name="connsiteY2" fmla="*/ 1039832 h 1166832"/>
                  <a:gd name="connsiteX3" fmla="*/ 117725 w 1175043"/>
                  <a:gd name="connsiteY3" fmla="*/ 976333 h 1166832"/>
                  <a:gd name="connsiteX4" fmla="*/ 250 w 1175043"/>
                  <a:gd name="connsiteY4" fmla="*/ 258783 h 1166832"/>
                  <a:gd name="connsiteX5" fmla="*/ 136873 w 1175043"/>
                  <a:gd name="connsiteY5" fmla="*/ 165333 h 1166832"/>
                  <a:gd name="connsiteX6" fmla="*/ 235855 w 1175043"/>
                  <a:gd name="connsiteY6" fmla="*/ 364 h 1166832"/>
                  <a:gd name="connsiteX7" fmla="*/ 372543 w 1175043"/>
                  <a:gd name="connsiteY7" fmla="*/ 127626 h 1166832"/>
                  <a:gd name="connsiteX8" fmla="*/ 367830 w 1175043"/>
                  <a:gd name="connsiteY8" fmla="*/ 344443 h 1166832"/>
                  <a:gd name="connsiteX9" fmla="*/ 693055 w 1175043"/>
                  <a:gd name="connsiteY9" fmla="*/ 481131 h 1166832"/>
                  <a:gd name="connsiteX10" fmla="*/ 853310 w 1175043"/>
                  <a:gd name="connsiteY10" fmla="*/ 476418 h 1166832"/>
                  <a:gd name="connsiteX11" fmla="*/ 1027706 w 1175043"/>
                  <a:gd name="connsiteY11" fmla="*/ 528265 h 1166832"/>
                  <a:gd name="connsiteX12" fmla="*/ 1169108 w 1175043"/>
                  <a:gd name="connsiteY12" fmla="*/ 655527 h 1166832"/>
                  <a:gd name="connsiteX13" fmla="*/ 1117261 w 1175043"/>
                  <a:gd name="connsiteY13" fmla="*/ 763935 h 1166832"/>
                  <a:gd name="connsiteX14" fmla="*/ 839170 w 1175043"/>
                  <a:gd name="connsiteY14" fmla="*/ 834636 h 1166832"/>
                  <a:gd name="connsiteX15" fmla="*/ 773084 w 1175043"/>
                  <a:gd name="connsiteY15" fmla="*/ 1002584 h 1166832"/>
                  <a:gd name="connsiteX16" fmla="*/ 663825 w 1175043"/>
                  <a:gd name="connsiteY16" fmla="*/ 1039832 h 1166832"/>
                  <a:gd name="connsiteX0" fmla="*/ 654341 w 1175051"/>
                  <a:gd name="connsiteY0" fmla="*/ 1034203 h 1166832"/>
                  <a:gd name="connsiteX1" fmla="*/ 571758 w 1175051"/>
                  <a:gd name="connsiteY1" fmla="*/ 1166832 h 1166832"/>
                  <a:gd name="connsiteX2" fmla="*/ 416183 w 1175051"/>
                  <a:gd name="connsiteY2" fmla="*/ 1039832 h 1166832"/>
                  <a:gd name="connsiteX3" fmla="*/ 117733 w 1175051"/>
                  <a:gd name="connsiteY3" fmla="*/ 976333 h 1166832"/>
                  <a:gd name="connsiteX4" fmla="*/ 258 w 1175051"/>
                  <a:gd name="connsiteY4" fmla="*/ 258783 h 1166832"/>
                  <a:gd name="connsiteX5" fmla="*/ 136881 w 1175051"/>
                  <a:gd name="connsiteY5" fmla="*/ 165333 h 1166832"/>
                  <a:gd name="connsiteX6" fmla="*/ 235863 w 1175051"/>
                  <a:gd name="connsiteY6" fmla="*/ 364 h 1166832"/>
                  <a:gd name="connsiteX7" fmla="*/ 372551 w 1175051"/>
                  <a:gd name="connsiteY7" fmla="*/ 127626 h 1166832"/>
                  <a:gd name="connsiteX8" fmla="*/ 367838 w 1175051"/>
                  <a:gd name="connsiteY8" fmla="*/ 344443 h 1166832"/>
                  <a:gd name="connsiteX9" fmla="*/ 693063 w 1175051"/>
                  <a:gd name="connsiteY9" fmla="*/ 481131 h 1166832"/>
                  <a:gd name="connsiteX10" fmla="*/ 853318 w 1175051"/>
                  <a:gd name="connsiteY10" fmla="*/ 476418 h 1166832"/>
                  <a:gd name="connsiteX11" fmla="*/ 1027714 w 1175051"/>
                  <a:gd name="connsiteY11" fmla="*/ 528265 h 1166832"/>
                  <a:gd name="connsiteX12" fmla="*/ 1169116 w 1175051"/>
                  <a:gd name="connsiteY12" fmla="*/ 655527 h 1166832"/>
                  <a:gd name="connsiteX13" fmla="*/ 1117269 w 1175051"/>
                  <a:gd name="connsiteY13" fmla="*/ 763935 h 1166832"/>
                  <a:gd name="connsiteX14" fmla="*/ 839178 w 1175051"/>
                  <a:gd name="connsiteY14" fmla="*/ 834636 h 1166832"/>
                  <a:gd name="connsiteX15" fmla="*/ 773092 w 1175051"/>
                  <a:gd name="connsiteY15" fmla="*/ 1002584 h 1166832"/>
                  <a:gd name="connsiteX16" fmla="*/ 663833 w 1175051"/>
                  <a:gd name="connsiteY16" fmla="*/ 1039832 h 1166832"/>
                  <a:gd name="connsiteX0" fmla="*/ 654083 w 1174793"/>
                  <a:gd name="connsiteY0" fmla="*/ 1034203 h 1166832"/>
                  <a:gd name="connsiteX1" fmla="*/ 571500 w 1174793"/>
                  <a:gd name="connsiteY1" fmla="*/ 1166832 h 1166832"/>
                  <a:gd name="connsiteX2" fmla="*/ 415925 w 1174793"/>
                  <a:gd name="connsiteY2" fmla="*/ 1039832 h 1166832"/>
                  <a:gd name="connsiteX3" fmla="*/ 117475 w 1174793"/>
                  <a:gd name="connsiteY3" fmla="*/ 976333 h 1166832"/>
                  <a:gd name="connsiteX4" fmla="*/ 0 w 1174793"/>
                  <a:gd name="connsiteY4" fmla="*/ 258783 h 1166832"/>
                  <a:gd name="connsiteX5" fmla="*/ 136623 w 1174793"/>
                  <a:gd name="connsiteY5" fmla="*/ 165333 h 1166832"/>
                  <a:gd name="connsiteX6" fmla="*/ 235605 w 1174793"/>
                  <a:gd name="connsiteY6" fmla="*/ 364 h 1166832"/>
                  <a:gd name="connsiteX7" fmla="*/ 372293 w 1174793"/>
                  <a:gd name="connsiteY7" fmla="*/ 127626 h 1166832"/>
                  <a:gd name="connsiteX8" fmla="*/ 367580 w 1174793"/>
                  <a:gd name="connsiteY8" fmla="*/ 344443 h 1166832"/>
                  <a:gd name="connsiteX9" fmla="*/ 692805 w 1174793"/>
                  <a:gd name="connsiteY9" fmla="*/ 481131 h 1166832"/>
                  <a:gd name="connsiteX10" fmla="*/ 853060 w 1174793"/>
                  <a:gd name="connsiteY10" fmla="*/ 476418 h 1166832"/>
                  <a:gd name="connsiteX11" fmla="*/ 1027456 w 1174793"/>
                  <a:gd name="connsiteY11" fmla="*/ 528265 h 1166832"/>
                  <a:gd name="connsiteX12" fmla="*/ 1168858 w 1174793"/>
                  <a:gd name="connsiteY12" fmla="*/ 655527 h 1166832"/>
                  <a:gd name="connsiteX13" fmla="*/ 1117011 w 1174793"/>
                  <a:gd name="connsiteY13" fmla="*/ 763935 h 1166832"/>
                  <a:gd name="connsiteX14" fmla="*/ 838920 w 1174793"/>
                  <a:gd name="connsiteY14" fmla="*/ 834636 h 1166832"/>
                  <a:gd name="connsiteX15" fmla="*/ 772834 w 1174793"/>
                  <a:gd name="connsiteY15" fmla="*/ 1002584 h 1166832"/>
                  <a:gd name="connsiteX16" fmla="*/ 663575 w 1174793"/>
                  <a:gd name="connsiteY16" fmla="*/ 1039832 h 1166832"/>
                  <a:gd name="connsiteX0" fmla="*/ 654083 w 1174793"/>
                  <a:gd name="connsiteY0" fmla="*/ 1033842 h 1166471"/>
                  <a:gd name="connsiteX1" fmla="*/ 571500 w 1174793"/>
                  <a:gd name="connsiteY1" fmla="*/ 1166471 h 1166471"/>
                  <a:gd name="connsiteX2" fmla="*/ 415925 w 1174793"/>
                  <a:gd name="connsiteY2" fmla="*/ 1039471 h 1166471"/>
                  <a:gd name="connsiteX3" fmla="*/ 117475 w 1174793"/>
                  <a:gd name="connsiteY3" fmla="*/ 975972 h 1166471"/>
                  <a:gd name="connsiteX4" fmla="*/ 0 w 1174793"/>
                  <a:gd name="connsiteY4" fmla="*/ 258422 h 1166471"/>
                  <a:gd name="connsiteX5" fmla="*/ 115603 w 1174793"/>
                  <a:gd name="connsiteY5" fmla="*/ 129938 h 1166471"/>
                  <a:gd name="connsiteX6" fmla="*/ 235605 w 1174793"/>
                  <a:gd name="connsiteY6" fmla="*/ 3 h 1166471"/>
                  <a:gd name="connsiteX7" fmla="*/ 372293 w 1174793"/>
                  <a:gd name="connsiteY7" fmla="*/ 127265 h 1166471"/>
                  <a:gd name="connsiteX8" fmla="*/ 367580 w 1174793"/>
                  <a:gd name="connsiteY8" fmla="*/ 344082 h 1166471"/>
                  <a:gd name="connsiteX9" fmla="*/ 692805 w 1174793"/>
                  <a:gd name="connsiteY9" fmla="*/ 480770 h 1166471"/>
                  <a:gd name="connsiteX10" fmla="*/ 853060 w 1174793"/>
                  <a:gd name="connsiteY10" fmla="*/ 476057 h 1166471"/>
                  <a:gd name="connsiteX11" fmla="*/ 1027456 w 1174793"/>
                  <a:gd name="connsiteY11" fmla="*/ 527904 h 1166471"/>
                  <a:gd name="connsiteX12" fmla="*/ 1168858 w 1174793"/>
                  <a:gd name="connsiteY12" fmla="*/ 655166 h 1166471"/>
                  <a:gd name="connsiteX13" fmla="*/ 1117011 w 1174793"/>
                  <a:gd name="connsiteY13" fmla="*/ 763574 h 1166471"/>
                  <a:gd name="connsiteX14" fmla="*/ 838920 w 1174793"/>
                  <a:gd name="connsiteY14" fmla="*/ 834275 h 1166471"/>
                  <a:gd name="connsiteX15" fmla="*/ 772834 w 1174793"/>
                  <a:gd name="connsiteY15" fmla="*/ 1002223 h 1166471"/>
                  <a:gd name="connsiteX16" fmla="*/ 663575 w 1174793"/>
                  <a:gd name="connsiteY16" fmla="*/ 1039471 h 1166471"/>
                  <a:gd name="connsiteX0" fmla="*/ 793970 w 1314680"/>
                  <a:gd name="connsiteY0" fmla="*/ 1476073 h 1608702"/>
                  <a:gd name="connsiteX1" fmla="*/ 711387 w 1314680"/>
                  <a:gd name="connsiteY1" fmla="*/ 1608702 h 1608702"/>
                  <a:gd name="connsiteX2" fmla="*/ 555812 w 1314680"/>
                  <a:gd name="connsiteY2" fmla="*/ 1481702 h 1608702"/>
                  <a:gd name="connsiteX3" fmla="*/ 257362 w 1314680"/>
                  <a:gd name="connsiteY3" fmla="*/ 1418203 h 1608702"/>
                  <a:gd name="connsiteX4" fmla="*/ 139887 w 1314680"/>
                  <a:gd name="connsiteY4" fmla="*/ 700653 h 1608702"/>
                  <a:gd name="connsiteX5" fmla="*/ 5625 w 1314680"/>
                  <a:gd name="connsiteY5" fmla="*/ 3327 h 1608702"/>
                  <a:gd name="connsiteX6" fmla="*/ 375492 w 1314680"/>
                  <a:gd name="connsiteY6" fmla="*/ 442234 h 1608702"/>
                  <a:gd name="connsiteX7" fmla="*/ 512180 w 1314680"/>
                  <a:gd name="connsiteY7" fmla="*/ 569496 h 1608702"/>
                  <a:gd name="connsiteX8" fmla="*/ 507467 w 1314680"/>
                  <a:gd name="connsiteY8" fmla="*/ 786313 h 1608702"/>
                  <a:gd name="connsiteX9" fmla="*/ 832692 w 1314680"/>
                  <a:gd name="connsiteY9" fmla="*/ 923001 h 1608702"/>
                  <a:gd name="connsiteX10" fmla="*/ 992947 w 1314680"/>
                  <a:gd name="connsiteY10" fmla="*/ 918288 h 1608702"/>
                  <a:gd name="connsiteX11" fmla="*/ 1167343 w 1314680"/>
                  <a:gd name="connsiteY11" fmla="*/ 970135 h 1608702"/>
                  <a:gd name="connsiteX12" fmla="*/ 1308745 w 1314680"/>
                  <a:gd name="connsiteY12" fmla="*/ 1097397 h 1608702"/>
                  <a:gd name="connsiteX13" fmla="*/ 1256898 w 1314680"/>
                  <a:gd name="connsiteY13" fmla="*/ 1205805 h 1608702"/>
                  <a:gd name="connsiteX14" fmla="*/ 978807 w 1314680"/>
                  <a:gd name="connsiteY14" fmla="*/ 1276506 h 1608702"/>
                  <a:gd name="connsiteX15" fmla="*/ 912721 w 1314680"/>
                  <a:gd name="connsiteY15" fmla="*/ 1444454 h 1608702"/>
                  <a:gd name="connsiteX16" fmla="*/ 803462 w 1314680"/>
                  <a:gd name="connsiteY16" fmla="*/ 1481702 h 1608702"/>
                  <a:gd name="connsiteX0" fmla="*/ 793970 w 1314680"/>
                  <a:gd name="connsiteY0" fmla="*/ 1511140 h 1643769"/>
                  <a:gd name="connsiteX1" fmla="*/ 711387 w 1314680"/>
                  <a:gd name="connsiteY1" fmla="*/ 1643769 h 1643769"/>
                  <a:gd name="connsiteX2" fmla="*/ 555812 w 1314680"/>
                  <a:gd name="connsiteY2" fmla="*/ 1516769 h 1643769"/>
                  <a:gd name="connsiteX3" fmla="*/ 257362 w 1314680"/>
                  <a:gd name="connsiteY3" fmla="*/ 1453270 h 1643769"/>
                  <a:gd name="connsiteX4" fmla="*/ 139887 w 1314680"/>
                  <a:gd name="connsiteY4" fmla="*/ 735720 h 1643769"/>
                  <a:gd name="connsiteX5" fmla="*/ 5625 w 1314680"/>
                  <a:gd name="connsiteY5" fmla="*/ 38394 h 1643769"/>
                  <a:gd name="connsiteX6" fmla="*/ 99867 w 1314680"/>
                  <a:gd name="connsiteY6" fmla="*/ 131731 h 1643769"/>
                  <a:gd name="connsiteX7" fmla="*/ 375492 w 1314680"/>
                  <a:gd name="connsiteY7" fmla="*/ 477301 h 1643769"/>
                  <a:gd name="connsiteX8" fmla="*/ 512180 w 1314680"/>
                  <a:gd name="connsiteY8" fmla="*/ 604563 h 1643769"/>
                  <a:gd name="connsiteX9" fmla="*/ 507467 w 1314680"/>
                  <a:gd name="connsiteY9" fmla="*/ 821380 h 1643769"/>
                  <a:gd name="connsiteX10" fmla="*/ 832692 w 1314680"/>
                  <a:gd name="connsiteY10" fmla="*/ 958068 h 1643769"/>
                  <a:gd name="connsiteX11" fmla="*/ 992947 w 1314680"/>
                  <a:gd name="connsiteY11" fmla="*/ 953355 h 1643769"/>
                  <a:gd name="connsiteX12" fmla="*/ 1167343 w 1314680"/>
                  <a:gd name="connsiteY12" fmla="*/ 1005202 h 1643769"/>
                  <a:gd name="connsiteX13" fmla="*/ 1308745 w 1314680"/>
                  <a:gd name="connsiteY13" fmla="*/ 1132464 h 1643769"/>
                  <a:gd name="connsiteX14" fmla="*/ 1256898 w 1314680"/>
                  <a:gd name="connsiteY14" fmla="*/ 1240872 h 1643769"/>
                  <a:gd name="connsiteX15" fmla="*/ 978807 w 1314680"/>
                  <a:gd name="connsiteY15" fmla="*/ 1311573 h 1643769"/>
                  <a:gd name="connsiteX16" fmla="*/ 912721 w 1314680"/>
                  <a:gd name="connsiteY16" fmla="*/ 1479521 h 1643769"/>
                  <a:gd name="connsiteX17" fmla="*/ 803462 w 1314680"/>
                  <a:gd name="connsiteY17" fmla="*/ 1516769 h 1643769"/>
                  <a:gd name="connsiteX0" fmla="*/ 796264 w 1316974"/>
                  <a:gd name="connsiteY0" fmla="*/ 1885371 h 2018000"/>
                  <a:gd name="connsiteX1" fmla="*/ 713681 w 1316974"/>
                  <a:gd name="connsiteY1" fmla="*/ 2018000 h 2018000"/>
                  <a:gd name="connsiteX2" fmla="*/ 558106 w 1316974"/>
                  <a:gd name="connsiteY2" fmla="*/ 1891000 h 2018000"/>
                  <a:gd name="connsiteX3" fmla="*/ 259656 w 1316974"/>
                  <a:gd name="connsiteY3" fmla="*/ 1827501 h 2018000"/>
                  <a:gd name="connsiteX4" fmla="*/ 142181 w 1316974"/>
                  <a:gd name="connsiteY4" fmla="*/ 1109951 h 2018000"/>
                  <a:gd name="connsiteX5" fmla="*/ 7919 w 1316974"/>
                  <a:gd name="connsiteY5" fmla="*/ 412625 h 2018000"/>
                  <a:gd name="connsiteX6" fmla="*/ 431771 w 1316974"/>
                  <a:gd name="connsiteY6" fmla="*/ 11548 h 2018000"/>
                  <a:gd name="connsiteX7" fmla="*/ 377786 w 1316974"/>
                  <a:gd name="connsiteY7" fmla="*/ 851532 h 2018000"/>
                  <a:gd name="connsiteX8" fmla="*/ 514474 w 1316974"/>
                  <a:gd name="connsiteY8" fmla="*/ 978794 h 2018000"/>
                  <a:gd name="connsiteX9" fmla="*/ 509761 w 1316974"/>
                  <a:gd name="connsiteY9" fmla="*/ 1195611 h 2018000"/>
                  <a:gd name="connsiteX10" fmla="*/ 834986 w 1316974"/>
                  <a:gd name="connsiteY10" fmla="*/ 1332299 h 2018000"/>
                  <a:gd name="connsiteX11" fmla="*/ 995241 w 1316974"/>
                  <a:gd name="connsiteY11" fmla="*/ 1327586 h 2018000"/>
                  <a:gd name="connsiteX12" fmla="*/ 1169637 w 1316974"/>
                  <a:gd name="connsiteY12" fmla="*/ 1379433 h 2018000"/>
                  <a:gd name="connsiteX13" fmla="*/ 1311039 w 1316974"/>
                  <a:gd name="connsiteY13" fmla="*/ 1506695 h 2018000"/>
                  <a:gd name="connsiteX14" fmla="*/ 1259192 w 1316974"/>
                  <a:gd name="connsiteY14" fmla="*/ 1615103 h 2018000"/>
                  <a:gd name="connsiteX15" fmla="*/ 981101 w 1316974"/>
                  <a:gd name="connsiteY15" fmla="*/ 1685804 h 2018000"/>
                  <a:gd name="connsiteX16" fmla="*/ 915015 w 1316974"/>
                  <a:gd name="connsiteY16" fmla="*/ 1853752 h 2018000"/>
                  <a:gd name="connsiteX17" fmla="*/ 805756 w 1316974"/>
                  <a:gd name="connsiteY17" fmla="*/ 1891000 h 2018000"/>
                  <a:gd name="connsiteX0" fmla="*/ 796264 w 1316974"/>
                  <a:gd name="connsiteY0" fmla="*/ 1875153 h 2007782"/>
                  <a:gd name="connsiteX1" fmla="*/ 713681 w 1316974"/>
                  <a:gd name="connsiteY1" fmla="*/ 2007782 h 2007782"/>
                  <a:gd name="connsiteX2" fmla="*/ 558106 w 1316974"/>
                  <a:gd name="connsiteY2" fmla="*/ 1880782 h 2007782"/>
                  <a:gd name="connsiteX3" fmla="*/ 259656 w 1316974"/>
                  <a:gd name="connsiteY3" fmla="*/ 1817283 h 2007782"/>
                  <a:gd name="connsiteX4" fmla="*/ 142181 w 1316974"/>
                  <a:gd name="connsiteY4" fmla="*/ 1099733 h 2007782"/>
                  <a:gd name="connsiteX5" fmla="*/ 7919 w 1316974"/>
                  <a:gd name="connsiteY5" fmla="*/ 402407 h 2007782"/>
                  <a:gd name="connsiteX6" fmla="*/ 431771 w 1316974"/>
                  <a:gd name="connsiteY6" fmla="*/ 1330 h 2007782"/>
                  <a:gd name="connsiteX7" fmla="*/ 431771 w 1316974"/>
                  <a:gd name="connsiteY7" fmla="*/ 293726 h 2007782"/>
                  <a:gd name="connsiteX8" fmla="*/ 377786 w 1316974"/>
                  <a:gd name="connsiteY8" fmla="*/ 841314 h 2007782"/>
                  <a:gd name="connsiteX9" fmla="*/ 514474 w 1316974"/>
                  <a:gd name="connsiteY9" fmla="*/ 968576 h 2007782"/>
                  <a:gd name="connsiteX10" fmla="*/ 509761 w 1316974"/>
                  <a:gd name="connsiteY10" fmla="*/ 1185393 h 2007782"/>
                  <a:gd name="connsiteX11" fmla="*/ 834986 w 1316974"/>
                  <a:gd name="connsiteY11" fmla="*/ 1322081 h 2007782"/>
                  <a:gd name="connsiteX12" fmla="*/ 995241 w 1316974"/>
                  <a:gd name="connsiteY12" fmla="*/ 1317368 h 2007782"/>
                  <a:gd name="connsiteX13" fmla="*/ 1169637 w 1316974"/>
                  <a:gd name="connsiteY13" fmla="*/ 1369215 h 2007782"/>
                  <a:gd name="connsiteX14" fmla="*/ 1311039 w 1316974"/>
                  <a:gd name="connsiteY14" fmla="*/ 1496477 h 2007782"/>
                  <a:gd name="connsiteX15" fmla="*/ 1259192 w 1316974"/>
                  <a:gd name="connsiteY15" fmla="*/ 1604885 h 2007782"/>
                  <a:gd name="connsiteX16" fmla="*/ 981101 w 1316974"/>
                  <a:gd name="connsiteY16" fmla="*/ 1675586 h 2007782"/>
                  <a:gd name="connsiteX17" fmla="*/ 915015 w 1316974"/>
                  <a:gd name="connsiteY17" fmla="*/ 1843534 h 2007782"/>
                  <a:gd name="connsiteX18" fmla="*/ 805756 w 1316974"/>
                  <a:gd name="connsiteY18" fmla="*/ 1880782 h 2007782"/>
                  <a:gd name="connsiteX0" fmla="*/ 796264 w 1316974"/>
                  <a:gd name="connsiteY0" fmla="*/ 1944079 h 2076708"/>
                  <a:gd name="connsiteX1" fmla="*/ 713681 w 1316974"/>
                  <a:gd name="connsiteY1" fmla="*/ 2076708 h 2076708"/>
                  <a:gd name="connsiteX2" fmla="*/ 558106 w 1316974"/>
                  <a:gd name="connsiteY2" fmla="*/ 1949708 h 2076708"/>
                  <a:gd name="connsiteX3" fmla="*/ 259656 w 1316974"/>
                  <a:gd name="connsiteY3" fmla="*/ 1886209 h 2076708"/>
                  <a:gd name="connsiteX4" fmla="*/ 142181 w 1316974"/>
                  <a:gd name="connsiteY4" fmla="*/ 1168659 h 2076708"/>
                  <a:gd name="connsiteX5" fmla="*/ 7919 w 1316974"/>
                  <a:gd name="connsiteY5" fmla="*/ 471333 h 2076708"/>
                  <a:gd name="connsiteX6" fmla="*/ 431771 w 1316974"/>
                  <a:gd name="connsiteY6" fmla="*/ 70256 h 2076708"/>
                  <a:gd name="connsiteX7" fmla="*/ 671003 w 1316974"/>
                  <a:gd name="connsiteY7" fmla="*/ 64940 h 2076708"/>
                  <a:gd name="connsiteX8" fmla="*/ 377786 w 1316974"/>
                  <a:gd name="connsiteY8" fmla="*/ 910240 h 2076708"/>
                  <a:gd name="connsiteX9" fmla="*/ 514474 w 1316974"/>
                  <a:gd name="connsiteY9" fmla="*/ 1037502 h 2076708"/>
                  <a:gd name="connsiteX10" fmla="*/ 509761 w 1316974"/>
                  <a:gd name="connsiteY10" fmla="*/ 1254319 h 2076708"/>
                  <a:gd name="connsiteX11" fmla="*/ 834986 w 1316974"/>
                  <a:gd name="connsiteY11" fmla="*/ 1391007 h 2076708"/>
                  <a:gd name="connsiteX12" fmla="*/ 995241 w 1316974"/>
                  <a:gd name="connsiteY12" fmla="*/ 1386294 h 2076708"/>
                  <a:gd name="connsiteX13" fmla="*/ 1169637 w 1316974"/>
                  <a:gd name="connsiteY13" fmla="*/ 1438141 h 2076708"/>
                  <a:gd name="connsiteX14" fmla="*/ 1311039 w 1316974"/>
                  <a:gd name="connsiteY14" fmla="*/ 1565403 h 2076708"/>
                  <a:gd name="connsiteX15" fmla="*/ 1259192 w 1316974"/>
                  <a:gd name="connsiteY15" fmla="*/ 1673811 h 2076708"/>
                  <a:gd name="connsiteX16" fmla="*/ 981101 w 1316974"/>
                  <a:gd name="connsiteY16" fmla="*/ 1744512 h 2076708"/>
                  <a:gd name="connsiteX17" fmla="*/ 915015 w 1316974"/>
                  <a:gd name="connsiteY17" fmla="*/ 1912460 h 2076708"/>
                  <a:gd name="connsiteX18" fmla="*/ 805756 w 1316974"/>
                  <a:gd name="connsiteY18" fmla="*/ 1949708 h 2076708"/>
                  <a:gd name="connsiteX0" fmla="*/ 796264 w 1316974"/>
                  <a:gd name="connsiteY0" fmla="*/ 1905994 h 2038623"/>
                  <a:gd name="connsiteX1" fmla="*/ 713681 w 1316974"/>
                  <a:gd name="connsiteY1" fmla="*/ 2038623 h 2038623"/>
                  <a:gd name="connsiteX2" fmla="*/ 558106 w 1316974"/>
                  <a:gd name="connsiteY2" fmla="*/ 1911623 h 2038623"/>
                  <a:gd name="connsiteX3" fmla="*/ 259656 w 1316974"/>
                  <a:gd name="connsiteY3" fmla="*/ 1848124 h 2038623"/>
                  <a:gd name="connsiteX4" fmla="*/ 142181 w 1316974"/>
                  <a:gd name="connsiteY4" fmla="*/ 1130574 h 2038623"/>
                  <a:gd name="connsiteX5" fmla="*/ 7919 w 1316974"/>
                  <a:gd name="connsiteY5" fmla="*/ 433248 h 2038623"/>
                  <a:gd name="connsiteX6" fmla="*/ 431771 w 1316974"/>
                  <a:gd name="connsiteY6" fmla="*/ 32171 h 2038623"/>
                  <a:gd name="connsiteX7" fmla="*/ 671003 w 1316974"/>
                  <a:gd name="connsiteY7" fmla="*/ 26855 h 2038623"/>
                  <a:gd name="connsiteX8" fmla="*/ 564678 w 1316974"/>
                  <a:gd name="connsiteY8" fmla="*/ 356465 h 2038623"/>
                  <a:gd name="connsiteX9" fmla="*/ 377786 w 1316974"/>
                  <a:gd name="connsiteY9" fmla="*/ 872155 h 2038623"/>
                  <a:gd name="connsiteX10" fmla="*/ 514474 w 1316974"/>
                  <a:gd name="connsiteY10" fmla="*/ 999417 h 2038623"/>
                  <a:gd name="connsiteX11" fmla="*/ 509761 w 1316974"/>
                  <a:gd name="connsiteY11" fmla="*/ 1216234 h 2038623"/>
                  <a:gd name="connsiteX12" fmla="*/ 834986 w 1316974"/>
                  <a:gd name="connsiteY12" fmla="*/ 1352922 h 2038623"/>
                  <a:gd name="connsiteX13" fmla="*/ 995241 w 1316974"/>
                  <a:gd name="connsiteY13" fmla="*/ 1348209 h 2038623"/>
                  <a:gd name="connsiteX14" fmla="*/ 1169637 w 1316974"/>
                  <a:gd name="connsiteY14" fmla="*/ 1400056 h 2038623"/>
                  <a:gd name="connsiteX15" fmla="*/ 1311039 w 1316974"/>
                  <a:gd name="connsiteY15" fmla="*/ 1527318 h 2038623"/>
                  <a:gd name="connsiteX16" fmla="*/ 1259192 w 1316974"/>
                  <a:gd name="connsiteY16" fmla="*/ 1635726 h 2038623"/>
                  <a:gd name="connsiteX17" fmla="*/ 981101 w 1316974"/>
                  <a:gd name="connsiteY17" fmla="*/ 1706427 h 2038623"/>
                  <a:gd name="connsiteX18" fmla="*/ 915015 w 1316974"/>
                  <a:gd name="connsiteY18" fmla="*/ 1874375 h 2038623"/>
                  <a:gd name="connsiteX19" fmla="*/ 805756 w 1316974"/>
                  <a:gd name="connsiteY19" fmla="*/ 1911623 h 2038623"/>
                  <a:gd name="connsiteX0" fmla="*/ 796264 w 1316974"/>
                  <a:gd name="connsiteY0" fmla="*/ 1999554 h 2132183"/>
                  <a:gd name="connsiteX1" fmla="*/ 713681 w 1316974"/>
                  <a:gd name="connsiteY1" fmla="*/ 2132183 h 2132183"/>
                  <a:gd name="connsiteX2" fmla="*/ 558106 w 1316974"/>
                  <a:gd name="connsiteY2" fmla="*/ 2005183 h 2132183"/>
                  <a:gd name="connsiteX3" fmla="*/ 259656 w 1316974"/>
                  <a:gd name="connsiteY3" fmla="*/ 1941684 h 2132183"/>
                  <a:gd name="connsiteX4" fmla="*/ 142181 w 1316974"/>
                  <a:gd name="connsiteY4" fmla="*/ 1224134 h 2132183"/>
                  <a:gd name="connsiteX5" fmla="*/ 7919 w 1316974"/>
                  <a:gd name="connsiteY5" fmla="*/ 526808 h 2132183"/>
                  <a:gd name="connsiteX6" fmla="*/ 431771 w 1316974"/>
                  <a:gd name="connsiteY6" fmla="*/ 125731 h 2132183"/>
                  <a:gd name="connsiteX7" fmla="*/ 671003 w 1316974"/>
                  <a:gd name="connsiteY7" fmla="*/ 120415 h 2132183"/>
                  <a:gd name="connsiteX8" fmla="*/ 1144152 w 1316974"/>
                  <a:gd name="connsiteY8" fmla="*/ 40672 h 2132183"/>
                  <a:gd name="connsiteX9" fmla="*/ 377786 w 1316974"/>
                  <a:gd name="connsiteY9" fmla="*/ 965715 h 2132183"/>
                  <a:gd name="connsiteX10" fmla="*/ 514474 w 1316974"/>
                  <a:gd name="connsiteY10" fmla="*/ 1092977 h 2132183"/>
                  <a:gd name="connsiteX11" fmla="*/ 509761 w 1316974"/>
                  <a:gd name="connsiteY11" fmla="*/ 1309794 h 2132183"/>
                  <a:gd name="connsiteX12" fmla="*/ 834986 w 1316974"/>
                  <a:gd name="connsiteY12" fmla="*/ 1446482 h 2132183"/>
                  <a:gd name="connsiteX13" fmla="*/ 995241 w 1316974"/>
                  <a:gd name="connsiteY13" fmla="*/ 1441769 h 2132183"/>
                  <a:gd name="connsiteX14" fmla="*/ 1169637 w 1316974"/>
                  <a:gd name="connsiteY14" fmla="*/ 1493616 h 2132183"/>
                  <a:gd name="connsiteX15" fmla="*/ 1311039 w 1316974"/>
                  <a:gd name="connsiteY15" fmla="*/ 1620878 h 2132183"/>
                  <a:gd name="connsiteX16" fmla="*/ 1259192 w 1316974"/>
                  <a:gd name="connsiteY16" fmla="*/ 1729286 h 2132183"/>
                  <a:gd name="connsiteX17" fmla="*/ 981101 w 1316974"/>
                  <a:gd name="connsiteY17" fmla="*/ 1799987 h 2132183"/>
                  <a:gd name="connsiteX18" fmla="*/ 915015 w 1316974"/>
                  <a:gd name="connsiteY18" fmla="*/ 1967935 h 2132183"/>
                  <a:gd name="connsiteX19" fmla="*/ 805756 w 1316974"/>
                  <a:gd name="connsiteY19" fmla="*/ 2005183 h 2132183"/>
                  <a:gd name="connsiteX0" fmla="*/ 796264 w 1316974"/>
                  <a:gd name="connsiteY0" fmla="*/ 2011085 h 2143714"/>
                  <a:gd name="connsiteX1" fmla="*/ 713681 w 1316974"/>
                  <a:gd name="connsiteY1" fmla="*/ 2143714 h 2143714"/>
                  <a:gd name="connsiteX2" fmla="*/ 558106 w 1316974"/>
                  <a:gd name="connsiteY2" fmla="*/ 2016714 h 2143714"/>
                  <a:gd name="connsiteX3" fmla="*/ 259656 w 1316974"/>
                  <a:gd name="connsiteY3" fmla="*/ 1953215 h 2143714"/>
                  <a:gd name="connsiteX4" fmla="*/ 142181 w 1316974"/>
                  <a:gd name="connsiteY4" fmla="*/ 1235665 h 2143714"/>
                  <a:gd name="connsiteX5" fmla="*/ 7919 w 1316974"/>
                  <a:gd name="connsiteY5" fmla="*/ 538339 h 2143714"/>
                  <a:gd name="connsiteX6" fmla="*/ 431771 w 1316974"/>
                  <a:gd name="connsiteY6" fmla="*/ 137262 h 2143714"/>
                  <a:gd name="connsiteX7" fmla="*/ 681635 w 1316974"/>
                  <a:gd name="connsiteY7" fmla="*/ 52202 h 2143714"/>
                  <a:gd name="connsiteX8" fmla="*/ 1144152 w 1316974"/>
                  <a:gd name="connsiteY8" fmla="*/ 52203 h 2143714"/>
                  <a:gd name="connsiteX9" fmla="*/ 377786 w 1316974"/>
                  <a:gd name="connsiteY9" fmla="*/ 977246 h 2143714"/>
                  <a:gd name="connsiteX10" fmla="*/ 514474 w 1316974"/>
                  <a:gd name="connsiteY10" fmla="*/ 1104508 h 2143714"/>
                  <a:gd name="connsiteX11" fmla="*/ 509761 w 1316974"/>
                  <a:gd name="connsiteY11" fmla="*/ 1321325 h 2143714"/>
                  <a:gd name="connsiteX12" fmla="*/ 834986 w 1316974"/>
                  <a:gd name="connsiteY12" fmla="*/ 1458013 h 2143714"/>
                  <a:gd name="connsiteX13" fmla="*/ 995241 w 1316974"/>
                  <a:gd name="connsiteY13" fmla="*/ 1453300 h 2143714"/>
                  <a:gd name="connsiteX14" fmla="*/ 1169637 w 1316974"/>
                  <a:gd name="connsiteY14" fmla="*/ 1505147 h 2143714"/>
                  <a:gd name="connsiteX15" fmla="*/ 1311039 w 1316974"/>
                  <a:gd name="connsiteY15" fmla="*/ 1632409 h 2143714"/>
                  <a:gd name="connsiteX16" fmla="*/ 1259192 w 1316974"/>
                  <a:gd name="connsiteY16" fmla="*/ 1740817 h 2143714"/>
                  <a:gd name="connsiteX17" fmla="*/ 981101 w 1316974"/>
                  <a:gd name="connsiteY17" fmla="*/ 1811518 h 2143714"/>
                  <a:gd name="connsiteX18" fmla="*/ 915015 w 1316974"/>
                  <a:gd name="connsiteY18" fmla="*/ 1979466 h 2143714"/>
                  <a:gd name="connsiteX19" fmla="*/ 805756 w 1316974"/>
                  <a:gd name="connsiteY19" fmla="*/ 2016714 h 2143714"/>
                  <a:gd name="connsiteX0" fmla="*/ 796264 w 1316974"/>
                  <a:gd name="connsiteY0" fmla="*/ 2176420 h 2309049"/>
                  <a:gd name="connsiteX1" fmla="*/ 713681 w 1316974"/>
                  <a:gd name="connsiteY1" fmla="*/ 2309049 h 2309049"/>
                  <a:gd name="connsiteX2" fmla="*/ 558106 w 1316974"/>
                  <a:gd name="connsiteY2" fmla="*/ 2182049 h 2309049"/>
                  <a:gd name="connsiteX3" fmla="*/ 259656 w 1316974"/>
                  <a:gd name="connsiteY3" fmla="*/ 2118550 h 2309049"/>
                  <a:gd name="connsiteX4" fmla="*/ 142181 w 1316974"/>
                  <a:gd name="connsiteY4" fmla="*/ 1401000 h 2309049"/>
                  <a:gd name="connsiteX5" fmla="*/ 7919 w 1316974"/>
                  <a:gd name="connsiteY5" fmla="*/ 703674 h 2309049"/>
                  <a:gd name="connsiteX6" fmla="*/ 431771 w 1316974"/>
                  <a:gd name="connsiteY6" fmla="*/ 302597 h 2309049"/>
                  <a:gd name="connsiteX7" fmla="*/ 681635 w 1316974"/>
                  <a:gd name="connsiteY7" fmla="*/ 217537 h 2309049"/>
                  <a:gd name="connsiteX8" fmla="*/ 803910 w 1316974"/>
                  <a:gd name="connsiteY8" fmla="*/ 31468 h 2309049"/>
                  <a:gd name="connsiteX9" fmla="*/ 377786 w 1316974"/>
                  <a:gd name="connsiteY9" fmla="*/ 1142581 h 2309049"/>
                  <a:gd name="connsiteX10" fmla="*/ 514474 w 1316974"/>
                  <a:gd name="connsiteY10" fmla="*/ 1269843 h 2309049"/>
                  <a:gd name="connsiteX11" fmla="*/ 509761 w 1316974"/>
                  <a:gd name="connsiteY11" fmla="*/ 1486660 h 2309049"/>
                  <a:gd name="connsiteX12" fmla="*/ 834986 w 1316974"/>
                  <a:gd name="connsiteY12" fmla="*/ 1623348 h 2309049"/>
                  <a:gd name="connsiteX13" fmla="*/ 995241 w 1316974"/>
                  <a:gd name="connsiteY13" fmla="*/ 1618635 h 2309049"/>
                  <a:gd name="connsiteX14" fmla="*/ 1169637 w 1316974"/>
                  <a:gd name="connsiteY14" fmla="*/ 1670482 h 2309049"/>
                  <a:gd name="connsiteX15" fmla="*/ 1311039 w 1316974"/>
                  <a:gd name="connsiteY15" fmla="*/ 1797744 h 2309049"/>
                  <a:gd name="connsiteX16" fmla="*/ 1259192 w 1316974"/>
                  <a:gd name="connsiteY16" fmla="*/ 1906152 h 2309049"/>
                  <a:gd name="connsiteX17" fmla="*/ 981101 w 1316974"/>
                  <a:gd name="connsiteY17" fmla="*/ 1976853 h 2309049"/>
                  <a:gd name="connsiteX18" fmla="*/ 915015 w 1316974"/>
                  <a:gd name="connsiteY18" fmla="*/ 2144801 h 2309049"/>
                  <a:gd name="connsiteX19" fmla="*/ 805756 w 1316974"/>
                  <a:gd name="connsiteY19" fmla="*/ 2182049 h 2309049"/>
                  <a:gd name="connsiteX0" fmla="*/ 796264 w 1316974"/>
                  <a:gd name="connsiteY0" fmla="*/ 2178304 h 2310933"/>
                  <a:gd name="connsiteX1" fmla="*/ 713681 w 1316974"/>
                  <a:gd name="connsiteY1" fmla="*/ 2310933 h 2310933"/>
                  <a:gd name="connsiteX2" fmla="*/ 558106 w 1316974"/>
                  <a:gd name="connsiteY2" fmla="*/ 2183933 h 2310933"/>
                  <a:gd name="connsiteX3" fmla="*/ 259656 w 1316974"/>
                  <a:gd name="connsiteY3" fmla="*/ 2120434 h 2310933"/>
                  <a:gd name="connsiteX4" fmla="*/ 142181 w 1316974"/>
                  <a:gd name="connsiteY4" fmla="*/ 1402884 h 2310933"/>
                  <a:gd name="connsiteX5" fmla="*/ 7919 w 1316974"/>
                  <a:gd name="connsiteY5" fmla="*/ 705558 h 2310933"/>
                  <a:gd name="connsiteX6" fmla="*/ 431771 w 1316974"/>
                  <a:gd name="connsiteY6" fmla="*/ 304481 h 2310933"/>
                  <a:gd name="connsiteX7" fmla="*/ 681635 w 1316974"/>
                  <a:gd name="connsiteY7" fmla="*/ 192840 h 2310933"/>
                  <a:gd name="connsiteX8" fmla="*/ 803910 w 1316974"/>
                  <a:gd name="connsiteY8" fmla="*/ 33352 h 2310933"/>
                  <a:gd name="connsiteX9" fmla="*/ 377786 w 1316974"/>
                  <a:gd name="connsiteY9" fmla="*/ 1144465 h 2310933"/>
                  <a:gd name="connsiteX10" fmla="*/ 514474 w 1316974"/>
                  <a:gd name="connsiteY10" fmla="*/ 1271727 h 2310933"/>
                  <a:gd name="connsiteX11" fmla="*/ 509761 w 1316974"/>
                  <a:gd name="connsiteY11" fmla="*/ 1488544 h 2310933"/>
                  <a:gd name="connsiteX12" fmla="*/ 834986 w 1316974"/>
                  <a:gd name="connsiteY12" fmla="*/ 1625232 h 2310933"/>
                  <a:gd name="connsiteX13" fmla="*/ 995241 w 1316974"/>
                  <a:gd name="connsiteY13" fmla="*/ 1620519 h 2310933"/>
                  <a:gd name="connsiteX14" fmla="*/ 1169637 w 1316974"/>
                  <a:gd name="connsiteY14" fmla="*/ 1672366 h 2310933"/>
                  <a:gd name="connsiteX15" fmla="*/ 1311039 w 1316974"/>
                  <a:gd name="connsiteY15" fmla="*/ 1799628 h 2310933"/>
                  <a:gd name="connsiteX16" fmla="*/ 1259192 w 1316974"/>
                  <a:gd name="connsiteY16" fmla="*/ 1908036 h 2310933"/>
                  <a:gd name="connsiteX17" fmla="*/ 981101 w 1316974"/>
                  <a:gd name="connsiteY17" fmla="*/ 1978737 h 2310933"/>
                  <a:gd name="connsiteX18" fmla="*/ 915015 w 1316974"/>
                  <a:gd name="connsiteY18" fmla="*/ 2146685 h 2310933"/>
                  <a:gd name="connsiteX19" fmla="*/ 805756 w 1316974"/>
                  <a:gd name="connsiteY19" fmla="*/ 2183933 h 2310933"/>
                  <a:gd name="connsiteX0" fmla="*/ 796264 w 1316974"/>
                  <a:gd name="connsiteY0" fmla="*/ 2192844 h 2325473"/>
                  <a:gd name="connsiteX1" fmla="*/ 713681 w 1316974"/>
                  <a:gd name="connsiteY1" fmla="*/ 2325473 h 2325473"/>
                  <a:gd name="connsiteX2" fmla="*/ 558106 w 1316974"/>
                  <a:gd name="connsiteY2" fmla="*/ 2198473 h 2325473"/>
                  <a:gd name="connsiteX3" fmla="*/ 259656 w 1316974"/>
                  <a:gd name="connsiteY3" fmla="*/ 2134974 h 2325473"/>
                  <a:gd name="connsiteX4" fmla="*/ 142181 w 1316974"/>
                  <a:gd name="connsiteY4" fmla="*/ 1417424 h 2325473"/>
                  <a:gd name="connsiteX5" fmla="*/ 7919 w 1316974"/>
                  <a:gd name="connsiteY5" fmla="*/ 720098 h 2325473"/>
                  <a:gd name="connsiteX6" fmla="*/ 431771 w 1316974"/>
                  <a:gd name="connsiteY6" fmla="*/ 319021 h 2325473"/>
                  <a:gd name="connsiteX7" fmla="*/ 681635 w 1316974"/>
                  <a:gd name="connsiteY7" fmla="*/ 207380 h 2325473"/>
                  <a:gd name="connsiteX8" fmla="*/ 803910 w 1316974"/>
                  <a:gd name="connsiteY8" fmla="*/ 47892 h 2325473"/>
                  <a:gd name="connsiteX9" fmla="*/ 377786 w 1316974"/>
                  <a:gd name="connsiteY9" fmla="*/ 1159005 h 2325473"/>
                  <a:gd name="connsiteX10" fmla="*/ 514474 w 1316974"/>
                  <a:gd name="connsiteY10" fmla="*/ 1286267 h 2325473"/>
                  <a:gd name="connsiteX11" fmla="*/ 509761 w 1316974"/>
                  <a:gd name="connsiteY11" fmla="*/ 1503084 h 2325473"/>
                  <a:gd name="connsiteX12" fmla="*/ 834986 w 1316974"/>
                  <a:gd name="connsiteY12" fmla="*/ 1639772 h 2325473"/>
                  <a:gd name="connsiteX13" fmla="*/ 995241 w 1316974"/>
                  <a:gd name="connsiteY13" fmla="*/ 1635059 h 2325473"/>
                  <a:gd name="connsiteX14" fmla="*/ 1169637 w 1316974"/>
                  <a:gd name="connsiteY14" fmla="*/ 1686906 h 2325473"/>
                  <a:gd name="connsiteX15" fmla="*/ 1311039 w 1316974"/>
                  <a:gd name="connsiteY15" fmla="*/ 1814168 h 2325473"/>
                  <a:gd name="connsiteX16" fmla="*/ 1259192 w 1316974"/>
                  <a:gd name="connsiteY16" fmla="*/ 1922576 h 2325473"/>
                  <a:gd name="connsiteX17" fmla="*/ 981101 w 1316974"/>
                  <a:gd name="connsiteY17" fmla="*/ 1993277 h 2325473"/>
                  <a:gd name="connsiteX18" fmla="*/ 915015 w 1316974"/>
                  <a:gd name="connsiteY18" fmla="*/ 2161225 h 2325473"/>
                  <a:gd name="connsiteX19" fmla="*/ 805756 w 1316974"/>
                  <a:gd name="connsiteY19" fmla="*/ 2198473 h 2325473"/>
                  <a:gd name="connsiteX0" fmla="*/ 796264 w 1316974"/>
                  <a:gd name="connsiteY0" fmla="*/ 2192844 h 2325473"/>
                  <a:gd name="connsiteX1" fmla="*/ 713681 w 1316974"/>
                  <a:gd name="connsiteY1" fmla="*/ 2325473 h 2325473"/>
                  <a:gd name="connsiteX2" fmla="*/ 558106 w 1316974"/>
                  <a:gd name="connsiteY2" fmla="*/ 2198473 h 2325473"/>
                  <a:gd name="connsiteX3" fmla="*/ 259656 w 1316974"/>
                  <a:gd name="connsiteY3" fmla="*/ 2134974 h 2325473"/>
                  <a:gd name="connsiteX4" fmla="*/ 142181 w 1316974"/>
                  <a:gd name="connsiteY4" fmla="*/ 1417424 h 2325473"/>
                  <a:gd name="connsiteX5" fmla="*/ 7919 w 1316974"/>
                  <a:gd name="connsiteY5" fmla="*/ 720098 h 2325473"/>
                  <a:gd name="connsiteX6" fmla="*/ 431771 w 1316974"/>
                  <a:gd name="connsiteY6" fmla="*/ 319021 h 2325473"/>
                  <a:gd name="connsiteX7" fmla="*/ 681635 w 1316974"/>
                  <a:gd name="connsiteY7" fmla="*/ 207380 h 2325473"/>
                  <a:gd name="connsiteX8" fmla="*/ 803910 w 1316974"/>
                  <a:gd name="connsiteY8" fmla="*/ 47892 h 2325473"/>
                  <a:gd name="connsiteX9" fmla="*/ 377786 w 1316974"/>
                  <a:gd name="connsiteY9" fmla="*/ 1159005 h 2325473"/>
                  <a:gd name="connsiteX10" fmla="*/ 514474 w 1316974"/>
                  <a:gd name="connsiteY10" fmla="*/ 1286267 h 2325473"/>
                  <a:gd name="connsiteX11" fmla="*/ 509761 w 1316974"/>
                  <a:gd name="connsiteY11" fmla="*/ 1503084 h 2325473"/>
                  <a:gd name="connsiteX12" fmla="*/ 834986 w 1316974"/>
                  <a:gd name="connsiteY12" fmla="*/ 1639772 h 2325473"/>
                  <a:gd name="connsiteX13" fmla="*/ 995241 w 1316974"/>
                  <a:gd name="connsiteY13" fmla="*/ 1635059 h 2325473"/>
                  <a:gd name="connsiteX14" fmla="*/ 1169637 w 1316974"/>
                  <a:gd name="connsiteY14" fmla="*/ 1686906 h 2325473"/>
                  <a:gd name="connsiteX15" fmla="*/ 1311039 w 1316974"/>
                  <a:gd name="connsiteY15" fmla="*/ 1814168 h 2325473"/>
                  <a:gd name="connsiteX16" fmla="*/ 1259192 w 1316974"/>
                  <a:gd name="connsiteY16" fmla="*/ 1922576 h 2325473"/>
                  <a:gd name="connsiteX17" fmla="*/ 981101 w 1316974"/>
                  <a:gd name="connsiteY17" fmla="*/ 1993277 h 2325473"/>
                  <a:gd name="connsiteX18" fmla="*/ 915015 w 1316974"/>
                  <a:gd name="connsiteY18" fmla="*/ 2161225 h 2325473"/>
                  <a:gd name="connsiteX19" fmla="*/ 805756 w 1316974"/>
                  <a:gd name="connsiteY19" fmla="*/ 2198473 h 2325473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377786 w 1316974"/>
                  <a:gd name="connsiteY9" fmla="*/ 1162343 h 2328811"/>
                  <a:gd name="connsiteX10" fmla="*/ 514474 w 1316974"/>
                  <a:gd name="connsiteY10" fmla="*/ 1289605 h 2328811"/>
                  <a:gd name="connsiteX11" fmla="*/ 509761 w 1316974"/>
                  <a:gd name="connsiteY11" fmla="*/ 1506422 h 2328811"/>
                  <a:gd name="connsiteX12" fmla="*/ 834986 w 1316974"/>
                  <a:gd name="connsiteY12" fmla="*/ 1643110 h 2328811"/>
                  <a:gd name="connsiteX13" fmla="*/ 995241 w 1316974"/>
                  <a:gd name="connsiteY13" fmla="*/ 1638397 h 2328811"/>
                  <a:gd name="connsiteX14" fmla="*/ 1169637 w 1316974"/>
                  <a:gd name="connsiteY14" fmla="*/ 1690244 h 2328811"/>
                  <a:gd name="connsiteX15" fmla="*/ 1311039 w 1316974"/>
                  <a:gd name="connsiteY15" fmla="*/ 1817506 h 2328811"/>
                  <a:gd name="connsiteX16" fmla="*/ 1259192 w 1316974"/>
                  <a:gd name="connsiteY16" fmla="*/ 1925914 h 2328811"/>
                  <a:gd name="connsiteX17" fmla="*/ 981101 w 1316974"/>
                  <a:gd name="connsiteY17" fmla="*/ 1996615 h 2328811"/>
                  <a:gd name="connsiteX18" fmla="*/ 915015 w 1316974"/>
                  <a:gd name="connsiteY18" fmla="*/ 2164563 h 2328811"/>
                  <a:gd name="connsiteX19" fmla="*/ 805756 w 1316974"/>
                  <a:gd name="connsiteY19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356521 w 1316974"/>
                  <a:gd name="connsiteY9" fmla="*/ 970957 h 2328811"/>
                  <a:gd name="connsiteX10" fmla="*/ 514474 w 1316974"/>
                  <a:gd name="connsiteY10" fmla="*/ 1289605 h 2328811"/>
                  <a:gd name="connsiteX11" fmla="*/ 509761 w 1316974"/>
                  <a:gd name="connsiteY11" fmla="*/ 1506422 h 2328811"/>
                  <a:gd name="connsiteX12" fmla="*/ 834986 w 1316974"/>
                  <a:gd name="connsiteY12" fmla="*/ 1643110 h 2328811"/>
                  <a:gd name="connsiteX13" fmla="*/ 995241 w 1316974"/>
                  <a:gd name="connsiteY13" fmla="*/ 1638397 h 2328811"/>
                  <a:gd name="connsiteX14" fmla="*/ 1169637 w 1316974"/>
                  <a:gd name="connsiteY14" fmla="*/ 1690244 h 2328811"/>
                  <a:gd name="connsiteX15" fmla="*/ 1311039 w 1316974"/>
                  <a:gd name="connsiteY15" fmla="*/ 1817506 h 2328811"/>
                  <a:gd name="connsiteX16" fmla="*/ 1259192 w 1316974"/>
                  <a:gd name="connsiteY16" fmla="*/ 1925914 h 2328811"/>
                  <a:gd name="connsiteX17" fmla="*/ 981101 w 1316974"/>
                  <a:gd name="connsiteY17" fmla="*/ 1996615 h 2328811"/>
                  <a:gd name="connsiteX18" fmla="*/ 915015 w 1316974"/>
                  <a:gd name="connsiteY18" fmla="*/ 2164563 h 2328811"/>
                  <a:gd name="connsiteX19" fmla="*/ 805756 w 1316974"/>
                  <a:gd name="connsiteY19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329939 w 1316974"/>
                  <a:gd name="connsiteY9" fmla="*/ 1029437 h 2328811"/>
                  <a:gd name="connsiteX10" fmla="*/ 514474 w 1316974"/>
                  <a:gd name="connsiteY10" fmla="*/ 1289605 h 2328811"/>
                  <a:gd name="connsiteX11" fmla="*/ 509761 w 1316974"/>
                  <a:gd name="connsiteY11" fmla="*/ 1506422 h 2328811"/>
                  <a:gd name="connsiteX12" fmla="*/ 834986 w 1316974"/>
                  <a:gd name="connsiteY12" fmla="*/ 1643110 h 2328811"/>
                  <a:gd name="connsiteX13" fmla="*/ 995241 w 1316974"/>
                  <a:gd name="connsiteY13" fmla="*/ 1638397 h 2328811"/>
                  <a:gd name="connsiteX14" fmla="*/ 1169637 w 1316974"/>
                  <a:gd name="connsiteY14" fmla="*/ 1690244 h 2328811"/>
                  <a:gd name="connsiteX15" fmla="*/ 1311039 w 1316974"/>
                  <a:gd name="connsiteY15" fmla="*/ 1817506 h 2328811"/>
                  <a:gd name="connsiteX16" fmla="*/ 1259192 w 1316974"/>
                  <a:gd name="connsiteY16" fmla="*/ 1925914 h 2328811"/>
                  <a:gd name="connsiteX17" fmla="*/ 981101 w 1316974"/>
                  <a:gd name="connsiteY17" fmla="*/ 1996615 h 2328811"/>
                  <a:gd name="connsiteX18" fmla="*/ 915015 w 1316974"/>
                  <a:gd name="connsiteY18" fmla="*/ 2164563 h 2328811"/>
                  <a:gd name="connsiteX19" fmla="*/ 805756 w 1316974"/>
                  <a:gd name="connsiteY19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329939 w 1316974"/>
                  <a:gd name="connsiteY9" fmla="*/ 1029437 h 2328811"/>
                  <a:gd name="connsiteX10" fmla="*/ 514474 w 1316974"/>
                  <a:gd name="connsiteY10" fmla="*/ 1289605 h 2328811"/>
                  <a:gd name="connsiteX11" fmla="*/ 509761 w 1316974"/>
                  <a:gd name="connsiteY11" fmla="*/ 1506422 h 2328811"/>
                  <a:gd name="connsiteX12" fmla="*/ 834986 w 1316974"/>
                  <a:gd name="connsiteY12" fmla="*/ 1643110 h 2328811"/>
                  <a:gd name="connsiteX13" fmla="*/ 995241 w 1316974"/>
                  <a:gd name="connsiteY13" fmla="*/ 1638397 h 2328811"/>
                  <a:gd name="connsiteX14" fmla="*/ 1169637 w 1316974"/>
                  <a:gd name="connsiteY14" fmla="*/ 1690244 h 2328811"/>
                  <a:gd name="connsiteX15" fmla="*/ 1311039 w 1316974"/>
                  <a:gd name="connsiteY15" fmla="*/ 1817506 h 2328811"/>
                  <a:gd name="connsiteX16" fmla="*/ 1259192 w 1316974"/>
                  <a:gd name="connsiteY16" fmla="*/ 1925914 h 2328811"/>
                  <a:gd name="connsiteX17" fmla="*/ 981101 w 1316974"/>
                  <a:gd name="connsiteY17" fmla="*/ 1996615 h 2328811"/>
                  <a:gd name="connsiteX18" fmla="*/ 915015 w 1316974"/>
                  <a:gd name="connsiteY18" fmla="*/ 2164563 h 2328811"/>
                  <a:gd name="connsiteX19" fmla="*/ 805756 w 1316974"/>
                  <a:gd name="connsiteY19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335255 w 1316974"/>
                  <a:gd name="connsiteY9" fmla="*/ 1013489 h 2328811"/>
                  <a:gd name="connsiteX10" fmla="*/ 514474 w 1316974"/>
                  <a:gd name="connsiteY10" fmla="*/ 1289605 h 2328811"/>
                  <a:gd name="connsiteX11" fmla="*/ 509761 w 1316974"/>
                  <a:gd name="connsiteY11" fmla="*/ 1506422 h 2328811"/>
                  <a:gd name="connsiteX12" fmla="*/ 834986 w 1316974"/>
                  <a:gd name="connsiteY12" fmla="*/ 1643110 h 2328811"/>
                  <a:gd name="connsiteX13" fmla="*/ 995241 w 1316974"/>
                  <a:gd name="connsiteY13" fmla="*/ 1638397 h 2328811"/>
                  <a:gd name="connsiteX14" fmla="*/ 1169637 w 1316974"/>
                  <a:gd name="connsiteY14" fmla="*/ 1690244 h 2328811"/>
                  <a:gd name="connsiteX15" fmla="*/ 1311039 w 1316974"/>
                  <a:gd name="connsiteY15" fmla="*/ 1817506 h 2328811"/>
                  <a:gd name="connsiteX16" fmla="*/ 1259192 w 1316974"/>
                  <a:gd name="connsiteY16" fmla="*/ 1925914 h 2328811"/>
                  <a:gd name="connsiteX17" fmla="*/ 981101 w 1316974"/>
                  <a:gd name="connsiteY17" fmla="*/ 1996615 h 2328811"/>
                  <a:gd name="connsiteX18" fmla="*/ 915015 w 1316974"/>
                  <a:gd name="connsiteY18" fmla="*/ 2164563 h 2328811"/>
                  <a:gd name="connsiteX19" fmla="*/ 805756 w 1316974"/>
                  <a:gd name="connsiteY19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335255 w 1316974"/>
                  <a:gd name="connsiteY9" fmla="*/ 1013489 h 2328811"/>
                  <a:gd name="connsiteX10" fmla="*/ 514474 w 1316974"/>
                  <a:gd name="connsiteY10" fmla="*/ 1289605 h 2328811"/>
                  <a:gd name="connsiteX11" fmla="*/ 509761 w 1316974"/>
                  <a:gd name="connsiteY11" fmla="*/ 1506422 h 2328811"/>
                  <a:gd name="connsiteX12" fmla="*/ 834986 w 1316974"/>
                  <a:gd name="connsiteY12" fmla="*/ 1643110 h 2328811"/>
                  <a:gd name="connsiteX13" fmla="*/ 995241 w 1316974"/>
                  <a:gd name="connsiteY13" fmla="*/ 1638397 h 2328811"/>
                  <a:gd name="connsiteX14" fmla="*/ 1169637 w 1316974"/>
                  <a:gd name="connsiteY14" fmla="*/ 1690244 h 2328811"/>
                  <a:gd name="connsiteX15" fmla="*/ 1311039 w 1316974"/>
                  <a:gd name="connsiteY15" fmla="*/ 1817506 h 2328811"/>
                  <a:gd name="connsiteX16" fmla="*/ 1259192 w 1316974"/>
                  <a:gd name="connsiteY16" fmla="*/ 1925914 h 2328811"/>
                  <a:gd name="connsiteX17" fmla="*/ 981101 w 1316974"/>
                  <a:gd name="connsiteY17" fmla="*/ 1996615 h 2328811"/>
                  <a:gd name="connsiteX18" fmla="*/ 915015 w 1316974"/>
                  <a:gd name="connsiteY18" fmla="*/ 2164563 h 2328811"/>
                  <a:gd name="connsiteX19" fmla="*/ 805756 w 1316974"/>
                  <a:gd name="connsiteY19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335255 w 1316974"/>
                  <a:gd name="connsiteY9" fmla="*/ 1013489 h 2328811"/>
                  <a:gd name="connsiteX10" fmla="*/ 514474 w 1316974"/>
                  <a:gd name="connsiteY10" fmla="*/ 1289605 h 2328811"/>
                  <a:gd name="connsiteX11" fmla="*/ 509761 w 1316974"/>
                  <a:gd name="connsiteY11" fmla="*/ 1506422 h 2328811"/>
                  <a:gd name="connsiteX12" fmla="*/ 834986 w 1316974"/>
                  <a:gd name="connsiteY12" fmla="*/ 1643110 h 2328811"/>
                  <a:gd name="connsiteX13" fmla="*/ 995241 w 1316974"/>
                  <a:gd name="connsiteY13" fmla="*/ 1638397 h 2328811"/>
                  <a:gd name="connsiteX14" fmla="*/ 1169637 w 1316974"/>
                  <a:gd name="connsiteY14" fmla="*/ 1690244 h 2328811"/>
                  <a:gd name="connsiteX15" fmla="*/ 1311039 w 1316974"/>
                  <a:gd name="connsiteY15" fmla="*/ 1817506 h 2328811"/>
                  <a:gd name="connsiteX16" fmla="*/ 1259192 w 1316974"/>
                  <a:gd name="connsiteY16" fmla="*/ 1925914 h 2328811"/>
                  <a:gd name="connsiteX17" fmla="*/ 981101 w 1316974"/>
                  <a:gd name="connsiteY17" fmla="*/ 1996615 h 2328811"/>
                  <a:gd name="connsiteX18" fmla="*/ 915015 w 1316974"/>
                  <a:gd name="connsiteY18" fmla="*/ 2164563 h 2328811"/>
                  <a:gd name="connsiteX19" fmla="*/ 805756 w 1316974"/>
                  <a:gd name="connsiteY19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538096 w 1316974"/>
                  <a:gd name="connsiteY9" fmla="*/ 678551 h 2328811"/>
                  <a:gd name="connsiteX10" fmla="*/ 335255 w 1316974"/>
                  <a:gd name="connsiteY10" fmla="*/ 1013489 h 2328811"/>
                  <a:gd name="connsiteX11" fmla="*/ 514474 w 1316974"/>
                  <a:gd name="connsiteY11" fmla="*/ 1289605 h 2328811"/>
                  <a:gd name="connsiteX12" fmla="*/ 509761 w 1316974"/>
                  <a:gd name="connsiteY12" fmla="*/ 1506422 h 2328811"/>
                  <a:gd name="connsiteX13" fmla="*/ 834986 w 1316974"/>
                  <a:gd name="connsiteY13" fmla="*/ 1643110 h 2328811"/>
                  <a:gd name="connsiteX14" fmla="*/ 995241 w 1316974"/>
                  <a:gd name="connsiteY14" fmla="*/ 1638397 h 2328811"/>
                  <a:gd name="connsiteX15" fmla="*/ 1169637 w 1316974"/>
                  <a:gd name="connsiteY15" fmla="*/ 1690244 h 2328811"/>
                  <a:gd name="connsiteX16" fmla="*/ 1311039 w 1316974"/>
                  <a:gd name="connsiteY16" fmla="*/ 1817506 h 2328811"/>
                  <a:gd name="connsiteX17" fmla="*/ 1259192 w 1316974"/>
                  <a:gd name="connsiteY17" fmla="*/ 1925914 h 2328811"/>
                  <a:gd name="connsiteX18" fmla="*/ 981101 w 1316974"/>
                  <a:gd name="connsiteY18" fmla="*/ 1996615 h 2328811"/>
                  <a:gd name="connsiteX19" fmla="*/ 915015 w 1316974"/>
                  <a:gd name="connsiteY19" fmla="*/ 2164563 h 2328811"/>
                  <a:gd name="connsiteX20" fmla="*/ 805756 w 1316974"/>
                  <a:gd name="connsiteY20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564678 w 1316974"/>
                  <a:gd name="connsiteY9" fmla="*/ 731714 h 2328811"/>
                  <a:gd name="connsiteX10" fmla="*/ 335255 w 1316974"/>
                  <a:gd name="connsiteY10" fmla="*/ 1013489 h 2328811"/>
                  <a:gd name="connsiteX11" fmla="*/ 514474 w 1316974"/>
                  <a:gd name="connsiteY11" fmla="*/ 1289605 h 2328811"/>
                  <a:gd name="connsiteX12" fmla="*/ 509761 w 1316974"/>
                  <a:gd name="connsiteY12" fmla="*/ 1506422 h 2328811"/>
                  <a:gd name="connsiteX13" fmla="*/ 834986 w 1316974"/>
                  <a:gd name="connsiteY13" fmla="*/ 1643110 h 2328811"/>
                  <a:gd name="connsiteX14" fmla="*/ 995241 w 1316974"/>
                  <a:gd name="connsiteY14" fmla="*/ 1638397 h 2328811"/>
                  <a:gd name="connsiteX15" fmla="*/ 1169637 w 1316974"/>
                  <a:gd name="connsiteY15" fmla="*/ 1690244 h 2328811"/>
                  <a:gd name="connsiteX16" fmla="*/ 1311039 w 1316974"/>
                  <a:gd name="connsiteY16" fmla="*/ 1817506 h 2328811"/>
                  <a:gd name="connsiteX17" fmla="*/ 1259192 w 1316974"/>
                  <a:gd name="connsiteY17" fmla="*/ 1925914 h 2328811"/>
                  <a:gd name="connsiteX18" fmla="*/ 981101 w 1316974"/>
                  <a:gd name="connsiteY18" fmla="*/ 1996615 h 2328811"/>
                  <a:gd name="connsiteX19" fmla="*/ 915015 w 1316974"/>
                  <a:gd name="connsiteY19" fmla="*/ 2164563 h 2328811"/>
                  <a:gd name="connsiteX20" fmla="*/ 805756 w 1316974"/>
                  <a:gd name="connsiteY20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612524 w 1316974"/>
                  <a:gd name="connsiteY9" fmla="*/ 625389 h 2328811"/>
                  <a:gd name="connsiteX10" fmla="*/ 564678 w 1316974"/>
                  <a:gd name="connsiteY10" fmla="*/ 731714 h 2328811"/>
                  <a:gd name="connsiteX11" fmla="*/ 335255 w 1316974"/>
                  <a:gd name="connsiteY11" fmla="*/ 1013489 h 2328811"/>
                  <a:gd name="connsiteX12" fmla="*/ 514474 w 1316974"/>
                  <a:gd name="connsiteY12" fmla="*/ 1289605 h 2328811"/>
                  <a:gd name="connsiteX13" fmla="*/ 509761 w 1316974"/>
                  <a:gd name="connsiteY13" fmla="*/ 1506422 h 2328811"/>
                  <a:gd name="connsiteX14" fmla="*/ 834986 w 1316974"/>
                  <a:gd name="connsiteY14" fmla="*/ 1643110 h 2328811"/>
                  <a:gd name="connsiteX15" fmla="*/ 995241 w 1316974"/>
                  <a:gd name="connsiteY15" fmla="*/ 1638397 h 2328811"/>
                  <a:gd name="connsiteX16" fmla="*/ 1169637 w 1316974"/>
                  <a:gd name="connsiteY16" fmla="*/ 1690244 h 2328811"/>
                  <a:gd name="connsiteX17" fmla="*/ 1311039 w 1316974"/>
                  <a:gd name="connsiteY17" fmla="*/ 1817506 h 2328811"/>
                  <a:gd name="connsiteX18" fmla="*/ 1259192 w 1316974"/>
                  <a:gd name="connsiteY18" fmla="*/ 1925914 h 2328811"/>
                  <a:gd name="connsiteX19" fmla="*/ 981101 w 1316974"/>
                  <a:gd name="connsiteY19" fmla="*/ 1996615 h 2328811"/>
                  <a:gd name="connsiteX20" fmla="*/ 915015 w 1316974"/>
                  <a:gd name="connsiteY20" fmla="*/ 2164563 h 2328811"/>
                  <a:gd name="connsiteX21" fmla="*/ 805756 w 1316974"/>
                  <a:gd name="connsiteY21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862389 w 1316974"/>
                  <a:gd name="connsiteY9" fmla="*/ 832724 h 2328811"/>
                  <a:gd name="connsiteX10" fmla="*/ 564678 w 1316974"/>
                  <a:gd name="connsiteY10" fmla="*/ 731714 h 2328811"/>
                  <a:gd name="connsiteX11" fmla="*/ 335255 w 1316974"/>
                  <a:gd name="connsiteY11" fmla="*/ 1013489 h 2328811"/>
                  <a:gd name="connsiteX12" fmla="*/ 514474 w 1316974"/>
                  <a:gd name="connsiteY12" fmla="*/ 1289605 h 2328811"/>
                  <a:gd name="connsiteX13" fmla="*/ 509761 w 1316974"/>
                  <a:gd name="connsiteY13" fmla="*/ 1506422 h 2328811"/>
                  <a:gd name="connsiteX14" fmla="*/ 834986 w 1316974"/>
                  <a:gd name="connsiteY14" fmla="*/ 1643110 h 2328811"/>
                  <a:gd name="connsiteX15" fmla="*/ 995241 w 1316974"/>
                  <a:gd name="connsiteY15" fmla="*/ 1638397 h 2328811"/>
                  <a:gd name="connsiteX16" fmla="*/ 1169637 w 1316974"/>
                  <a:gd name="connsiteY16" fmla="*/ 1690244 h 2328811"/>
                  <a:gd name="connsiteX17" fmla="*/ 1311039 w 1316974"/>
                  <a:gd name="connsiteY17" fmla="*/ 1817506 h 2328811"/>
                  <a:gd name="connsiteX18" fmla="*/ 1259192 w 1316974"/>
                  <a:gd name="connsiteY18" fmla="*/ 1925914 h 2328811"/>
                  <a:gd name="connsiteX19" fmla="*/ 981101 w 1316974"/>
                  <a:gd name="connsiteY19" fmla="*/ 1996615 h 2328811"/>
                  <a:gd name="connsiteX20" fmla="*/ 915015 w 1316974"/>
                  <a:gd name="connsiteY20" fmla="*/ 2164563 h 2328811"/>
                  <a:gd name="connsiteX21" fmla="*/ 805756 w 1316974"/>
                  <a:gd name="connsiteY21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862389 w 1316974"/>
                  <a:gd name="connsiteY9" fmla="*/ 832724 h 2328811"/>
                  <a:gd name="connsiteX10" fmla="*/ 532780 w 1316974"/>
                  <a:gd name="connsiteY10" fmla="*/ 806142 h 2328811"/>
                  <a:gd name="connsiteX11" fmla="*/ 335255 w 1316974"/>
                  <a:gd name="connsiteY11" fmla="*/ 1013489 h 2328811"/>
                  <a:gd name="connsiteX12" fmla="*/ 514474 w 1316974"/>
                  <a:gd name="connsiteY12" fmla="*/ 1289605 h 2328811"/>
                  <a:gd name="connsiteX13" fmla="*/ 509761 w 1316974"/>
                  <a:gd name="connsiteY13" fmla="*/ 1506422 h 2328811"/>
                  <a:gd name="connsiteX14" fmla="*/ 834986 w 1316974"/>
                  <a:gd name="connsiteY14" fmla="*/ 1643110 h 2328811"/>
                  <a:gd name="connsiteX15" fmla="*/ 995241 w 1316974"/>
                  <a:gd name="connsiteY15" fmla="*/ 1638397 h 2328811"/>
                  <a:gd name="connsiteX16" fmla="*/ 1169637 w 1316974"/>
                  <a:gd name="connsiteY16" fmla="*/ 1690244 h 2328811"/>
                  <a:gd name="connsiteX17" fmla="*/ 1311039 w 1316974"/>
                  <a:gd name="connsiteY17" fmla="*/ 1817506 h 2328811"/>
                  <a:gd name="connsiteX18" fmla="*/ 1259192 w 1316974"/>
                  <a:gd name="connsiteY18" fmla="*/ 1925914 h 2328811"/>
                  <a:gd name="connsiteX19" fmla="*/ 981101 w 1316974"/>
                  <a:gd name="connsiteY19" fmla="*/ 1996615 h 2328811"/>
                  <a:gd name="connsiteX20" fmla="*/ 915015 w 1316974"/>
                  <a:gd name="connsiteY20" fmla="*/ 2164563 h 2328811"/>
                  <a:gd name="connsiteX21" fmla="*/ 805756 w 1316974"/>
                  <a:gd name="connsiteY21" fmla="*/ 2201811 h 2328811"/>
                  <a:gd name="connsiteX0" fmla="*/ 796264 w 1316974"/>
                  <a:gd name="connsiteY0" fmla="*/ 2196182 h 2328811"/>
                  <a:gd name="connsiteX1" fmla="*/ 713681 w 1316974"/>
                  <a:gd name="connsiteY1" fmla="*/ 2328811 h 2328811"/>
                  <a:gd name="connsiteX2" fmla="*/ 558106 w 1316974"/>
                  <a:gd name="connsiteY2" fmla="*/ 2201811 h 2328811"/>
                  <a:gd name="connsiteX3" fmla="*/ 259656 w 1316974"/>
                  <a:gd name="connsiteY3" fmla="*/ 2138312 h 2328811"/>
                  <a:gd name="connsiteX4" fmla="*/ 142181 w 1316974"/>
                  <a:gd name="connsiteY4" fmla="*/ 1420762 h 2328811"/>
                  <a:gd name="connsiteX5" fmla="*/ 7919 w 1316974"/>
                  <a:gd name="connsiteY5" fmla="*/ 723436 h 2328811"/>
                  <a:gd name="connsiteX6" fmla="*/ 431771 w 1316974"/>
                  <a:gd name="connsiteY6" fmla="*/ 322359 h 2328811"/>
                  <a:gd name="connsiteX7" fmla="*/ 676319 w 1316974"/>
                  <a:gd name="connsiteY7" fmla="*/ 189453 h 2328811"/>
                  <a:gd name="connsiteX8" fmla="*/ 803910 w 1316974"/>
                  <a:gd name="connsiteY8" fmla="*/ 51230 h 2328811"/>
                  <a:gd name="connsiteX9" fmla="*/ 936817 w 1316974"/>
                  <a:gd name="connsiteY9" fmla="*/ 843357 h 2328811"/>
                  <a:gd name="connsiteX10" fmla="*/ 532780 w 1316974"/>
                  <a:gd name="connsiteY10" fmla="*/ 806142 h 2328811"/>
                  <a:gd name="connsiteX11" fmla="*/ 335255 w 1316974"/>
                  <a:gd name="connsiteY11" fmla="*/ 1013489 h 2328811"/>
                  <a:gd name="connsiteX12" fmla="*/ 514474 w 1316974"/>
                  <a:gd name="connsiteY12" fmla="*/ 1289605 h 2328811"/>
                  <a:gd name="connsiteX13" fmla="*/ 509761 w 1316974"/>
                  <a:gd name="connsiteY13" fmla="*/ 1506422 h 2328811"/>
                  <a:gd name="connsiteX14" fmla="*/ 834986 w 1316974"/>
                  <a:gd name="connsiteY14" fmla="*/ 1643110 h 2328811"/>
                  <a:gd name="connsiteX15" fmla="*/ 995241 w 1316974"/>
                  <a:gd name="connsiteY15" fmla="*/ 1638397 h 2328811"/>
                  <a:gd name="connsiteX16" fmla="*/ 1169637 w 1316974"/>
                  <a:gd name="connsiteY16" fmla="*/ 1690244 h 2328811"/>
                  <a:gd name="connsiteX17" fmla="*/ 1311039 w 1316974"/>
                  <a:gd name="connsiteY17" fmla="*/ 1817506 h 2328811"/>
                  <a:gd name="connsiteX18" fmla="*/ 1259192 w 1316974"/>
                  <a:gd name="connsiteY18" fmla="*/ 1925914 h 2328811"/>
                  <a:gd name="connsiteX19" fmla="*/ 981101 w 1316974"/>
                  <a:gd name="connsiteY19" fmla="*/ 1996615 h 2328811"/>
                  <a:gd name="connsiteX20" fmla="*/ 915015 w 1316974"/>
                  <a:gd name="connsiteY20" fmla="*/ 2164563 h 2328811"/>
                  <a:gd name="connsiteX21" fmla="*/ 805756 w 1316974"/>
                  <a:gd name="connsiteY21" fmla="*/ 2201811 h 2328811"/>
                  <a:gd name="connsiteX0" fmla="*/ 796264 w 1316974"/>
                  <a:gd name="connsiteY0" fmla="*/ 2145554 h 2278183"/>
                  <a:gd name="connsiteX1" fmla="*/ 713681 w 1316974"/>
                  <a:gd name="connsiteY1" fmla="*/ 2278183 h 2278183"/>
                  <a:gd name="connsiteX2" fmla="*/ 558106 w 1316974"/>
                  <a:gd name="connsiteY2" fmla="*/ 2151183 h 2278183"/>
                  <a:gd name="connsiteX3" fmla="*/ 259656 w 1316974"/>
                  <a:gd name="connsiteY3" fmla="*/ 2087684 h 2278183"/>
                  <a:gd name="connsiteX4" fmla="*/ 142181 w 1316974"/>
                  <a:gd name="connsiteY4" fmla="*/ 1370134 h 2278183"/>
                  <a:gd name="connsiteX5" fmla="*/ 7919 w 1316974"/>
                  <a:gd name="connsiteY5" fmla="*/ 672808 h 2278183"/>
                  <a:gd name="connsiteX6" fmla="*/ 431771 w 1316974"/>
                  <a:gd name="connsiteY6" fmla="*/ 271731 h 2278183"/>
                  <a:gd name="connsiteX7" fmla="*/ 676319 w 1316974"/>
                  <a:gd name="connsiteY7" fmla="*/ 138825 h 2278183"/>
                  <a:gd name="connsiteX8" fmla="*/ 1282375 w 1316974"/>
                  <a:gd name="connsiteY8" fmla="*/ 64397 h 2278183"/>
                  <a:gd name="connsiteX9" fmla="*/ 936817 w 1316974"/>
                  <a:gd name="connsiteY9" fmla="*/ 792729 h 2278183"/>
                  <a:gd name="connsiteX10" fmla="*/ 532780 w 1316974"/>
                  <a:gd name="connsiteY10" fmla="*/ 755514 h 2278183"/>
                  <a:gd name="connsiteX11" fmla="*/ 335255 w 1316974"/>
                  <a:gd name="connsiteY11" fmla="*/ 962861 h 2278183"/>
                  <a:gd name="connsiteX12" fmla="*/ 514474 w 1316974"/>
                  <a:gd name="connsiteY12" fmla="*/ 1238977 h 2278183"/>
                  <a:gd name="connsiteX13" fmla="*/ 509761 w 1316974"/>
                  <a:gd name="connsiteY13" fmla="*/ 1455794 h 2278183"/>
                  <a:gd name="connsiteX14" fmla="*/ 834986 w 1316974"/>
                  <a:gd name="connsiteY14" fmla="*/ 1592482 h 2278183"/>
                  <a:gd name="connsiteX15" fmla="*/ 995241 w 1316974"/>
                  <a:gd name="connsiteY15" fmla="*/ 1587769 h 2278183"/>
                  <a:gd name="connsiteX16" fmla="*/ 1169637 w 1316974"/>
                  <a:gd name="connsiteY16" fmla="*/ 1639616 h 2278183"/>
                  <a:gd name="connsiteX17" fmla="*/ 1311039 w 1316974"/>
                  <a:gd name="connsiteY17" fmla="*/ 1766878 h 2278183"/>
                  <a:gd name="connsiteX18" fmla="*/ 1259192 w 1316974"/>
                  <a:gd name="connsiteY18" fmla="*/ 1875286 h 2278183"/>
                  <a:gd name="connsiteX19" fmla="*/ 981101 w 1316974"/>
                  <a:gd name="connsiteY19" fmla="*/ 1945987 h 2278183"/>
                  <a:gd name="connsiteX20" fmla="*/ 915015 w 1316974"/>
                  <a:gd name="connsiteY20" fmla="*/ 2113935 h 2278183"/>
                  <a:gd name="connsiteX21" fmla="*/ 805756 w 1316974"/>
                  <a:gd name="connsiteY21" fmla="*/ 2151183 h 2278183"/>
                  <a:gd name="connsiteX0" fmla="*/ 796264 w 1316974"/>
                  <a:gd name="connsiteY0" fmla="*/ 2145554 h 2278183"/>
                  <a:gd name="connsiteX1" fmla="*/ 713681 w 1316974"/>
                  <a:gd name="connsiteY1" fmla="*/ 2278183 h 2278183"/>
                  <a:gd name="connsiteX2" fmla="*/ 558106 w 1316974"/>
                  <a:gd name="connsiteY2" fmla="*/ 2151183 h 2278183"/>
                  <a:gd name="connsiteX3" fmla="*/ 259656 w 1316974"/>
                  <a:gd name="connsiteY3" fmla="*/ 2087684 h 2278183"/>
                  <a:gd name="connsiteX4" fmla="*/ 142181 w 1316974"/>
                  <a:gd name="connsiteY4" fmla="*/ 1370134 h 2278183"/>
                  <a:gd name="connsiteX5" fmla="*/ 7919 w 1316974"/>
                  <a:gd name="connsiteY5" fmla="*/ 672808 h 2278183"/>
                  <a:gd name="connsiteX6" fmla="*/ 431771 w 1316974"/>
                  <a:gd name="connsiteY6" fmla="*/ 271731 h 2278183"/>
                  <a:gd name="connsiteX7" fmla="*/ 676319 w 1316974"/>
                  <a:gd name="connsiteY7" fmla="*/ 138825 h 2278183"/>
                  <a:gd name="connsiteX8" fmla="*/ 1282375 w 1316974"/>
                  <a:gd name="connsiteY8" fmla="*/ 64397 h 2278183"/>
                  <a:gd name="connsiteX9" fmla="*/ 1106938 w 1316974"/>
                  <a:gd name="connsiteY9" fmla="*/ 447170 h 2278183"/>
                  <a:gd name="connsiteX10" fmla="*/ 936817 w 1316974"/>
                  <a:gd name="connsiteY10" fmla="*/ 792729 h 2278183"/>
                  <a:gd name="connsiteX11" fmla="*/ 532780 w 1316974"/>
                  <a:gd name="connsiteY11" fmla="*/ 755514 h 2278183"/>
                  <a:gd name="connsiteX12" fmla="*/ 335255 w 1316974"/>
                  <a:gd name="connsiteY12" fmla="*/ 962861 h 2278183"/>
                  <a:gd name="connsiteX13" fmla="*/ 514474 w 1316974"/>
                  <a:gd name="connsiteY13" fmla="*/ 1238977 h 2278183"/>
                  <a:gd name="connsiteX14" fmla="*/ 509761 w 1316974"/>
                  <a:gd name="connsiteY14" fmla="*/ 1455794 h 2278183"/>
                  <a:gd name="connsiteX15" fmla="*/ 834986 w 1316974"/>
                  <a:gd name="connsiteY15" fmla="*/ 1592482 h 2278183"/>
                  <a:gd name="connsiteX16" fmla="*/ 995241 w 1316974"/>
                  <a:gd name="connsiteY16" fmla="*/ 1587769 h 2278183"/>
                  <a:gd name="connsiteX17" fmla="*/ 1169637 w 1316974"/>
                  <a:gd name="connsiteY17" fmla="*/ 1639616 h 2278183"/>
                  <a:gd name="connsiteX18" fmla="*/ 1311039 w 1316974"/>
                  <a:gd name="connsiteY18" fmla="*/ 1766878 h 2278183"/>
                  <a:gd name="connsiteX19" fmla="*/ 1259192 w 1316974"/>
                  <a:gd name="connsiteY19" fmla="*/ 1875286 h 2278183"/>
                  <a:gd name="connsiteX20" fmla="*/ 981101 w 1316974"/>
                  <a:gd name="connsiteY20" fmla="*/ 1945987 h 2278183"/>
                  <a:gd name="connsiteX21" fmla="*/ 915015 w 1316974"/>
                  <a:gd name="connsiteY21" fmla="*/ 2113935 h 2278183"/>
                  <a:gd name="connsiteX22" fmla="*/ 805756 w 1316974"/>
                  <a:gd name="connsiteY22" fmla="*/ 2151183 h 2278183"/>
                  <a:gd name="connsiteX0" fmla="*/ 796264 w 1316974"/>
                  <a:gd name="connsiteY0" fmla="*/ 2145554 h 2278183"/>
                  <a:gd name="connsiteX1" fmla="*/ 713681 w 1316974"/>
                  <a:gd name="connsiteY1" fmla="*/ 2278183 h 2278183"/>
                  <a:gd name="connsiteX2" fmla="*/ 558106 w 1316974"/>
                  <a:gd name="connsiteY2" fmla="*/ 2151183 h 2278183"/>
                  <a:gd name="connsiteX3" fmla="*/ 259656 w 1316974"/>
                  <a:gd name="connsiteY3" fmla="*/ 2087684 h 2278183"/>
                  <a:gd name="connsiteX4" fmla="*/ 142181 w 1316974"/>
                  <a:gd name="connsiteY4" fmla="*/ 1370134 h 2278183"/>
                  <a:gd name="connsiteX5" fmla="*/ 7919 w 1316974"/>
                  <a:gd name="connsiteY5" fmla="*/ 672808 h 2278183"/>
                  <a:gd name="connsiteX6" fmla="*/ 431771 w 1316974"/>
                  <a:gd name="connsiteY6" fmla="*/ 271731 h 2278183"/>
                  <a:gd name="connsiteX7" fmla="*/ 676319 w 1316974"/>
                  <a:gd name="connsiteY7" fmla="*/ 138825 h 2278183"/>
                  <a:gd name="connsiteX8" fmla="*/ 1282375 w 1316974"/>
                  <a:gd name="connsiteY8" fmla="*/ 64397 h 2278183"/>
                  <a:gd name="connsiteX9" fmla="*/ 1191999 w 1316974"/>
                  <a:gd name="connsiteY9" fmla="*/ 505649 h 2278183"/>
                  <a:gd name="connsiteX10" fmla="*/ 936817 w 1316974"/>
                  <a:gd name="connsiteY10" fmla="*/ 792729 h 2278183"/>
                  <a:gd name="connsiteX11" fmla="*/ 532780 w 1316974"/>
                  <a:gd name="connsiteY11" fmla="*/ 755514 h 2278183"/>
                  <a:gd name="connsiteX12" fmla="*/ 335255 w 1316974"/>
                  <a:gd name="connsiteY12" fmla="*/ 962861 h 2278183"/>
                  <a:gd name="connsiteX13" fmla="*/ 514474 w 1316974"/>
                  <a:gd name="connsiteY13" fmla="*/ 1238977 h 2278183"/>
                  <a:gd name="connsiteX14" fmla="*/ 509761 w 1316974"/>
                  <a:gd name="connsiteY14" fmla="*/ 1455794 h 2278183"/>
                  <a:gd name="connsiteX15" fmla="*/ 834986 w 1316974"/>
                  <a:gd name="connsiteY15" fmla="*/ 1592482 h 2278183"/>
                  <a:gd name="connsiteX16" fmla="*/ 995241 w 1316974"/>
                  <a:gd name="connsiteY16" fmla="*/ 1587769 h 2278183"/>
                  <a:gd name="connsiteX17" fmla="*/ 1169637 w 1316974"/>
                  <a:gd name="connsiteY17" fmla="*/ 1639616 h 2278183"/>
                  <a:gd name="connsiteX18" fmla="*/ 1311039 w 1316974"/>
                  <a:gd name="connsiteY18" fmla="*/ 1766878 h 2278183"/>
                  <a:gd name="connsiteX19" fmla="*/ 1259192 w 1316974"/>
                  <a:gd name="connsiteY19" fmla="*/ 1875286 h 2278183"/>
                  <a:gd name="connsiteX20" fmla="*/ 981101 w 1316974"/>
                  <a:gd name="connsiteY20" fmla="*/ 1945987 h 2278183"/>
                  <a:gd name="connsiteX21" fmla="*/ 915015 w 1316974"/>
                  <a:gd name="connsiteY21" fmla="*/ 2113935 h 2278183"/>
                  <a:gd name="connsiteX22" fmla="*/ 805756 w 1316974"/>
                  <a:gd name="connsiteY22" fmla="*/ 2151183 h 2278183"/>
                  <a:gd name="connsiteX0" fmla="*/ 796264 w 1316974"/>
                  <a:gd name="connsiteY0" fmla="*/ 2145554 h 2278183"/>
                  <a:gd name="connsiteX1" fmla="*/ 713681 w 1316974"/>
                  <a:gd name="connsiteY1" fmla="*/ 2278183 h 2278183"/>
                  <a:gd name="connsiteX2" fmla="*/ 558106 w 1316974"/>
                  <a:gd name="connsiteY2" fmla="*/ 2151183 h 2278183"/>
                  <a:gd name="connsiteX3" fmla="*/ 259656 w 1316974"/>
                  <a:gd name="connsiteY3" fmla="*/ 2087684 h 2278183"/>
                  <a:gd name="connsiteX4" fmla="*/ 142181 w 1316974"/>
                  <a:gd name="connsiteY4" fmla="*/ 1370134 h 2278183"/>
                  <a:gd name="connsiteX5" fmla="*/ 7919 w 1316974"/>
                  <a:gd name="connsiteY5" fmla="*/ 672808 h 2278183"/>
                  <a:gd name="connsiteX6" fmla="*/ 431771 w 1316974"/>
                  <a:gd name="connsiteY6" fmla="*/ 271731 h 2278183"/>
                  <a:gd name="connsiteX7" fmla="*/ 676319 w 1316974"/>
                  <a:gd name="connsiteY7" fmla="*/ 138825 h 2278183"/>
                  <a:gd name="connsiteX8" fmla="*/ 1282375 w 1316974"/>
                  <a:gd name="connsiteY8" fmla="*/ 64397 h 2278183"/>
                  <a:gd name="connsiteX9" fmla="*/ 1191999 w 1316974"/>
                  <a:gd name="connsiteY9" fmla="*/ 505649 h 2278183"/>
                  <a:gd name="connsiteX10" fmla="*/ 936817 w 1316974"/>
                  <a:gd name="connsiteY10" fmla="*/ 792729 h 2278183"/>
                  <a:gd name="connsiteX11" fmla="*/ 532780 w 1316974"/>
                  <a:gd name="connsiteY11" fmla="*/ 755514 h 2278183"/>
                  <a:gd name="connsiteX12" fmla="*/ 335255 w 1316974"/>
                  <a:gd name="connsiteY12" fmla="*/ 962861 h 2278183"/>
                  <a:gd name="connsiteX13" fmla="*/ 514474 w 1316974"/>
                  <a:gd name="connsiteY13" fmla="*/ 1238977 h 2278183"/>
                  <a:gd name="connsiteX14" fmla="*/ 509761 w 1316974"/>
                  <a:gd name="connsiteY14" fmla="*/ 1455794 h 2278183"/>
                  <a:gd name="connsiteX15" fmla="*/ 834986 w 1316974"/>
                  <a:gd name="connsiteY15" fmla="*/ 1592482 h 2278183"/>
                  <a:gd name="connsiteX16" fmla="*/ 995241 w 1316974"/>
                  <a:gd name="connsiteY16" fmla="*/ 1587769 h 2278183"/>
                  <a:gd name="connsiteX17" fmla="*/ 1169637 w 1316974"/>
                  <a:gd name="connsiteY17" fmla="*/ 1639616 h 2278183"/>
                  <a:gd name="connsiteX18" fmla="*/ 1311039 w 1316974"/>
                  <a:gd name="connsiteY18" fmla="*/ 1766878 h 2278183"/>
                  <a:gd name="connsiteX19" fmla="*/ 1259192 w 1316974"/>
                  <a:gd name="connsiteY19" fmla="*/ 1875286 h 2278183"/>
                  <a:gd name="connsiteX20" fmla="*/ 981101 w 1316974"/>
                  <a:gd name="connsiteY20" fmla="*/ 1945987 h 2278183"/>
                  <a:gd name="connsiteX21" fmla="*/ 915015 w 1316974"/>
                  <a:gd name="connsiteY21" fmla="*/ 2113935 h 2278183"/>
                  <a:gd name="connsiteX22" fmla="*/ 805756 w 1316974"/>
                  <a:gd name="connsiteY22" fmla="*/ 2151183 h 2278183"/>
                  <a:gd name="connsiteX0" fmla="*/ 796264 w 1316974"/>
                  <a:gd name="connsiteY0" fmla="*/ 2145554 h 2278183"/>
                  <a:gd name="connsiteX1" fmla="*/ 713681 w 1316974"/>
                  <a:gd name="connsiteY1" fmla="*/ 2278183 h 2278183"/>
                  <a:gd name="connsiteX2" fmla="*/ 558106 w 1316974"/>
                  <a:gd name="connsiteY2" fmla="*/ 2151183 h 2278183"/>
                  <a:gd name="connsiteX3" fmla="*/ 259656 w 1316974"/>
                  <a:gd name="connsiteY3" fmla="*/ 2087684 h 2278183"/>
                  <a:gd name="connsiteX4" fmla="*/ 142181 w 1316974"/>
                  <a:gd name="connsiteY4" fmla="*/ 1370134 h 2278183"/>
                  <a:gd name="connsiteX5" fmla="*/ 7919 w 1316974"/>
                  <a:gd name="connsiteY5" fmla="*/ 672808 h 2278183"/>
                  <a:gd name="connsiteX6" fmla="*/ 431771 w 1316974"/>
                  <a:gd name="connsiteY6" fmla="*/ 271731 h 2278183"/>
                  <a:gd name="connsiteX7" fmla="*/ 676319 w 1316974"/>
                  <a:gd name="connsiteY7" fmla="*/ 138825 h 2278183"/>
                  <a:gd name="connsiteX8" fmla="*/ 1282375 w 1316974"/>
                  <a:gd name="connsiteY8" fmla="*/ 64397 h 2278183"/>
                  <a:gd name="connsiteX9" fmla="*/ 1191999 w 1316974"/>
                  <a:gd name="connsiteY9" fmla="*/ 505649 h 2278183"/>
                  <a:gd name="connsiteX10" fmla="*/ 936817 w 1316974"/>
                  <a:gd name="connsiteY10" fmla="*/ 792729 h 2278183"/>
                  <a:gd name="connsiteX11" fmla="*/ 532780 w 1316974"/>
                  <a:gd name="connsiteY11" fmla="*/ 755514 h 2278183"/>
                  <a:gd name="connsiteX12" fmla="*/ 335255 w 1316974"/>
                  <a:gd name="connsiteY12" fmla="*/ 962861 h 2278183"/>
                  <a:gd name="connsiteX13" fmla="*/ 514474 w 1316974"/>
                  <a:gd name="connsiteY13" fmla="*/ 1238977 h 2278183"/>
                  <a:gd name="connsiteX14" fmla="*/ 509761 w 1316974"/>
                  <a:gd name="connsiteY14" fmla="*/ 1455794 h 2278183"/>
                  <a:gd name="connsiteX15" fmla="*/ 834986 w 1316974"/>
                  <a:gd name="connsiteY15" fmla="*/ 1592482 h 2278183"/>
                  <a:gd name="connsiteX16" fmla="*/ 995241 w 1316974"/>
                  <a:gd name="connsiteY16" fmla="*/ 1587769 h 2278183"/>
                  <a:gd name="connsiteX17" fmla="*/ 1169637 w 1316974"/>
                  <a:gd name="connsiteY17" fmla="*/ 1639616 h 2278183"/>
                  <a:gd name="connsiteX18" fmla="*/ 1311039 w 1316974"/>
                  <a:gd name="connsiteY18" fmla="*/ 1766878 h 2278183"/>
                  <a:gd name="connsiteX19" fmla="*/ 1259192 w 1316974"/>
                  <a:gd name="connsiteY19" fmla="*/ 1875286 h 2278183"/>
                  <a:gd name="connsiteX20" fmla="*/ 981101 w 1316974"/>
                  <a:gd name="connsiteY20" fmla="*/ 1945987 h 2278183"/>
                  <a:gd name="connsiteX21" fmla="*/ 915015 w 1316974"/>
                  <a:gd name="connsiteY21" fmla="*/ 2113935 h 2278183"/>
                  <a:gd name="connsiteX22" fmla="*/ 805756 w 1316974"/>
                  <a:gd name="connsiteY22" fmla="*/ 2151183 h 2278183"/>
                  <a:gd name="connsiteX0" fmla="*/ 796264 w 1316974"/>
                  <a:gd name="connsiteY0" fmla="*/ 2145554 h 2278183"/>
                  <a:gd name="connsiteX1" fmla="*/ 713681 w 1316974"/>
                  <a:gd name="connsiteY1" fmla="*/ 2278183 h 2278183"/>
                  <a:gd name="connsiteX2" fmla="*/ 558106 w 1316974"/>
                  <a:gd name="connsiteY2" fmla="*/ 2151183 h 2278183"/>
                  <a:gd name="connsiteX3" fmla="*/ 259656 w 1316974"/>
                  <a:gd name="connsiteY3" fmla="*/ 2087684 h 2278183"/>
                  <a:gd name="connsiteX4" fmla="*/ 142181 w 1316974"/>
                  <a:gd name="connsiteY4" fmla="*/ 1370134 h 2278183"/>
                  <a:gd name="connsiteX5" fmla="*/ 7919 w 1316974"/>
                  <a:gd name="connsiteY5" fmla="*/ 672808 h 2278183"/>
                  <a:gd name="connsiteX6" fmla="*/ 431771 w 1316974"/>
                  <a:gd name="connsiteY6" fmla="*/ 271731 h 2278183"/>
                  <a:gd name="connsiteX7" fmla="*/ 676319 w 1316974"/>
                  <a:gd name="connsiteY7" fmla="*/ 138825 h 2278183"/>
                  <a:gd name="connsiteX8" fmla="*/ 1282375 w 1316974"/>
                  <a:gd name="connsiteY8" fmla="*/ 64397 h 2278183"/>
                  <a:gd name="connsiteX9" fmla="*/ 1191999 w 1316974"/>
                  <a:gd name="connsiteY9" fmla="*/ 505649 h 2278183"/>
                  <a:gd name="connsiteX10" fmla="*/ 936817 w 1316974"/>
                  <a:gd name="connsiteY10" fmla="*/ 792729 h 2278183"/>
                  <a:gd name="connsiteX11" fmla="*/ 532780 w 1316974"/>
                  <a:gd name="connsiteY11" fmla="*/ 755514 h 2278183"/>
                  <a:gd name="connsiteX12" fmla="*/ 335255 w 1316974"/>
                  <a:gd name="connsiteY12" fmla="*/ 962861 h 2278183"/>
                  <a:gd name="connsiteX13" fmla="*/ 514474 w 1316974"/>
                  <a:gd name="connsiteY13" fmla="*/ 1238977 h 2278183"/>
                  <a:gd name="connsiteX14" fmla="*/ 509761 w 1316974"/>
                  <a:gd name="connsiteY14" fmla="*/ 1455794 h 2278183"/>
                  <a:gd name="connsiteX15" fmla="*/ 834986 w 1316974"/>
                  <a:gd name="connsiteY15" fmla="*/ 1592482 h 2278183"/>
                  <a:gd name="connsiteX16" fmla="*/ 995241 w 1316974"/>
                  <a:gd name="connsiteY16" fmla="*/ 1587769 h 2278183"/>
                  <a:gd name="connsiteX17" fmla="*/ 1169637 w 1316974"/>
                  <a:gd name="connsiteY17" fmla="*/ 1639616 h 2278183"/>
                  <a:gd name="connsiteX18" fmla="*/ 1311039 w 1316974"/>
                  <a:gd name="connsiteY18" fmla="*/ 1766878 h 2278183"/>
                  <a:gd name="connsiteX19" fmla="*/ 1259192 w 1316974"/>
                  <a:gd name="connsiteY19" fmla="*/ 1875286 h 2278183"/>
                  <a:gd name="connsiteX20" fmla="*/ 981101 w 1316974"/>
                  <a:gd name="connsiteY20" fmla="*/ 1945987 h 2278183"/>
                  <a:gd name="connsiteX21" fmla="*/ 915015 w 1316974"/>
                  <a:gd name="connsiteY21" fmla="*/ 2113935 h 2278183"/>
                  <a:gd name="connsiteX22" fmla="*/ 805756 w 1316974"/>
                  <a:gd name="connsiteY22" fmla="*/ 2151183 h 2278183"/>
                  <a:gd name="connsiteX23" fmla="*/ 796264 w 1316974"/>
                  <a:gd name="connsiteY23" fmla="*/ 2145554 h 2278183"/>
                  <a:gd name="connsiteX0" fmla="*/ 676319 w 1316974"/>
                  <a:gd name="connsiteY0" fmla="*/ 138825 h 2278183"/>
                  <a:gd name="connsiteX1" fmla="*/ 1282375 w 1316974"/>
                  <a:gd name="connsiteY1" fmla="*/ 64397 h 2278183"/>
                  <a:gd name="connsiteX2" fmla="*/ 1191999 w 1316974"/>
                  <a:gd name="connsiteY2" fmla="*/ 505649 h 2278183"/>
                  <a:gd name="connsiteX3" fmla="*/ 936817 w 1316974"/>
                  <a:gd name="connsiteY3" fmla="*/ 792729 h 2278183"/>
                  <a:gd name="connsiteX4" fmla="*/ 532780 w 1316974"/>
                  <a:gd name="connsiteY4" fmla="*/ 755514 h 2278183"/>
                  <a:gd name="connsiteX5" fmla="*/ 335255 w 1316974"/>
                  <a:gd name="connsiteY5" fmla="*/ 962861 h 2278183"/>
                  <a:gd name="connsiteX6" fmla="*/ 514474 w 1316974"/>
                  <a:gd name="connsiteY6" fmla="*/ 1238977 h 2278183"/>
                  <a:gd name="connsiteX7" fmla="*/ 509761 w 1316974"/>
                  <a:gd name="connsiteY7" fmla="*/ 1455794 h 2278183"/>
                  <a:gd name="connsiteX8" fmla="*/ 834986 w 1316974"/>
                  <a:gd name="connsiteY8" fmla="*/ 1592482 h 2278183"/>
                  <a:gd name="connsiteX9" fmla="*/ 995241 w 1316974"/>
                  <a:gd name="connsiteY9" fmla="*/ 1587769 h 2278183"/>
                  <a:gd name="connsiteX10" fmla="*/ 1169637 w 1316974"/>
                  <a:gd name="connsiteY10" fmla="*/ 1639616 h 2278183"/>
                  <a:gd name="connsiteX11" fmla="*/ 1311039 w 1316974"/>
                  <a:gd name="connsiteY11" fmla="*/ 1766878 h 2278183"/>
                  <a:gd name="connsiteX12" fmla="*/ 1259192 w 1316974"/>
                  <a:gd name="connsiteY12" fmla="*/ 1875286 h 2278183"/>
                  <a:gd name="connsiteX13" fmla="*/ 981101 w 1316974"/>
                  <a:gd name="connsiteY13" fmla="*/ 1945987 h 2278183"/>
                  <a:gd name="connsiteX14" fmla="*/ 915015 w 1316974"/>
                  <a:gd name="connsiteY14" fmla="*/ 2113935 h 2278183"/>
                  <a:gd name="connsiteX15" fmla="*/ 805756 w 1316974"/>
                  <a:gd name="connsiteY15" fmla="*/ 2151183 h 2278183"/>
                  <a:gd name="connsiteX16" fmla="*/ 796264 w 1316974"/>
                  <a:gd name="connsiteY16" fmla="*/ 2145554 h 2278183"/>
                  <a:gd name="connsiteX17" fmla="*/ 713681 w 1316974"/>
                  <a:gd name="connsiteY17" fmla="*/ 2278183 h 2278183"/>
                  <a:gd name="connsiteX18" fmla="*/ 558106 w 1316974"/>
                  <a:gd name="connsiteY18" fmla="*/ 2151183 h 2278183"/>
                  <a:gd name="connsiteX19" fmla="*/ 259656 w 1316974"/>
                  <a:gd name="connsiteY19" fmla="*/ 2087684 h 2278183"/>
                  <a:gd name="connsiteX20" fmla="*/ 142181 w 1316974"/>
                  <a:gd name="connsiteY20" fmla="*/ 1370134 h 2278183"/>
                  <a:gd name="connsiteX21" fmla="*/ 7919 w 1316974"/>
                  <a:gd name="connsiteY21" fmla="*/ 672808 h 2278183"/>
                  <a:gd name="connsiteX22" fmla="*/ 431771 w 1316974"/>
                  <a:gd name="connsiteY22" fmla="*/ 271731 h 2278183"/>
                  <a:gd name="connsiteX23" fmla="*/ 767759 w 1316974"/>
                  <a:gd name="connsiteY23" fmla="*/ 230265 h 2278183"/>
                  <a:gd name="connsiteX0" fmla="*/ 1308956 w 1339532"/>
                  <a:gd name="connsiteY0" fmla="*/ 83310 h 2307728"/>
                  <a:gd name="connsiteX1" fmla="*/ 1282375 w 1339532"/>
                  <a:gd name="connsiteY1" fmla="*/ 93942 h 2307728"/>
                  <a:gd name="connsiteX2" fmla="*/ 1191999 w 1339532"/>
                  <a:gd name="connsiteY2" fmla="*/ 535194 h 2307728"/>
                  <a:gd name="connsiteX3" fmla="*/ 936817 w 1339532"/>
                  <a:gd name="connsiteY3" fmla="*/ 822274 h 2307728"/>
                  <a:gd name="connsiteX4" fmla="*/ 532780 w 1339532"/>
                  <a:gd name="connsiteY4" fmla="*/ 785059 h 2307728"/>
                  <a:gd name="connsiteX5" fmla="*/ 335255 w 1339532"/>
                  <a:gd name="connsiteY5" fmla="*/ 992406 h 2307728"/>
                  <a:gd name="connsiteX6" fmla="*/ 514474 w 1339532"/>
                  <a:gd name="connsiteY6" fmla="*/ 1268522 h 2307728"/>
                  <a:gd name="connsiteX7" fmla="*/ 509761 w 1339532"/>
                  <a:gd name="connsiteY7" fmla="*/ 1485339 h 2307728"/>
                  <a:gd name="connsiteX8" fmla="*/ 834986 w 1339532"/>
                  <a:gd name="connsiteY8" fmla="*/ 1622027 h 2307728"/>
                  <a:gd name="connsiteX9" fmla="*/ 995241 w 1339532"/>
                  <a:gd name="connsiteY9" fmla="*/ 1617314 h 2307728"/>
                  <a:gd name="connsiteX10" fmla="*/ 1169637 w 1339532"/>
                  <a:gd name="connsiteY10" fmla="*/ 1669161 h 2307728"/>
                  <a:gd name="connsiteX11" fmla="*/ 1311039 w 1339532"/>
                  <a:gd name="connsiteY11" fmla="*/ 1796423 h 2307728"/>
                  <a:gd name="connsiteX12" fmla="*/ 1259192 w 1339532"/>
                  <a:gd name="connsiteY12" fmla="*/ 1904831 h 2307728"/>
                  <a:gd name="connsiteX13" fmla="*/ 981101 w 1339532"/>
                  <a:gd name="connsiteY13" fmla="*/ 1975532 h 2307728"/>
                  <a:gd name="connsiteX14" fmla="*/ 915015 w 1339532"/>
                  <a:gd name="connsiteY14" fmla="*/ 2143480 h 2307728"/>
                  <a:gd name="connsiteX15" fmla="*/ 805756 w 1339532"/>
                  <a:gd name="connsiteY15" fmla="*/ 2180728 h 2307728"/>
                  <a:gd name="connsiteX16" fmla="*/ 796264 w 1339532"/>
                  <a:gd name="connsiteY16" fmla="*/ 2175099 h 2307728"/>
                  <a:gd name="connsiteX17" fmla="*/ 713681 w 1339532"/>
                  <a:gd name="connsiteY17" fmla="*/ 2307728 h 2307728"/>
                  <a:gd name="connsiteX18" fmla="*/ 558106 w 1339532"/>
                  <a:gd name="connsiteY18" fmla="*/ 2180728 h 2307728"/>
                  <a:gd name="connsiteX19" fmla="*/ 259656 w 1339532"/>
                  <a:gd name="connsiteY19" fmla="*/ 2117229 h 2307728"/>
                  <a:gd name="connsiteX20" fmla="*/ 142181 w 1339532"/>
                  <a:gd name="connsiteY20" fmla="*/ 1399679 h 2307728"/>
                  <a:gd name="connsiteX21" fmla="*/ 7919 w 1339532"/>
                  <a:gd name="connsiteY21" fmla="*/ 702353 h 2307728"/>
                  <a:gd name="connsiteX22" fmla="*/ 431771 w 1339532"/>
                  <a:gd name="connsiteY22" fmla="*/ 301276 h 2307728"/>
                  <a:gd name="connsiteX23" fmla="*/ 767759 w 1339532"/>
                  <a:gd name="connsiteY23" fmla="*/ 259810 h 2307728"/>
                  <a:gd name="connsiteX0" fmla="*/ 1308956 w 1339532"/>
                  <a:gd name="connsiteY0" fmla="*/ 83310 h 2307728"/>
                  <a:gd name="connsiteX1" fmla="*/ 1282375 w 1339532"/>
                  <a:gd name="connsiteY1" fmla="*/ 93942 h 2307728"/>
                  <a:gd name="connsiteX2" fmla="*/ 1191999 w 1339532"/>
                  <a:gd name="connsiteY2" fmla="*/ 535194 h 2307728"/>
                  <a:gd name="connsiteX3" fmla="*/ 936817 w 1339532"/>
                  <a:gd name="connsiteY3" fmla="*/ 822274 h 2307728"/>
                  <a:gd name="connsiteX4" fmla="*/ 532780 w 1339532"/>
                  <a:gd name="connsiteY4" fmla="*/ 785059 h 2307728"/>
                  <a:gd name="connsiteX5" fmla="*/ 335255 w 1339532"/>
                  <a:gd name="connsiteY5" fmla="*/ 992406 h 2307728"/>
                  <a:gd name="connsiteX6" fmla="*/ 514474 w 1339532"/>
                  <a:gd name="connsiteY6" fmla="*/ 1268522 h 2307728"/>
                  <a:gd name="connsiteX7" fmla="*/ 509761 w 1339532"/>
                  <a:gd name="connsiteY7" fmla="*/ 1485339 h 2307728"/>
                  <a:gd name="connsiteX8" fmla="*/ 834986 w 1339532"/>
                  <a:gd name="connsiteY8" fmla="*/ 1622027 h 2307728"/>
                  <a:gd name="connsiteX9" fmla="*/ 995241 w 1339532"/>
                  <a:gd name="connsiteY9" fmla="*/ 1617314 h 2307728"/>
                  <a:gd name="connsiteX10" fmla="*/ 1169637 w 1339532"/>
                  <a:gd name="connsiteY10" fmla="*/ 1669161 h 2307728"/>
                  <a:gd name="connsiteX11" fmla="*/ 1311039 w 1339532"/>
                  <a:gd name="connsiteY11" fmla="*/ 1796423 h 2307728"/>
                  <a:gd name="connsiteX12" fmla="*/ 1259192 w 1339532"/>
                  <a:gd name="connsiteY12" fmla="*/ 1904831 h 2307728"/>
                  <a:gd name="connsiteX13" fmla="*/ 981101 w 1339532"/>
                  <a:gd name="connsiteY13" fmla="*/ 1975532 h 2307728"/>
                  <a:gd name="connsiteX14" fmla="*/ 915015 w 1339532"/>
                  <a:gd name="connsiteY14" fmla="*/ 2143480 h 2307728"/>
                  <a:gd name="connsiteX15" fmla="*/ 805756 w 1339532"/>
                  <a:gd name="connsiteY15" fmla="*/ 2180728 h 2307728"/>
                  <a:gd name="connsiteX16" fmla="*/ 796264 w 1339532"/>
                  <a:gd name="connsiteY16" fmla="*/ 2175099 h 2307728"/>
                  <a:gd name="connsiteX17" fmla="*/ 713681 w 1339532"/>
                  <a:gd name="connsiteY17" fmla="*/ 2307728 h 2307728"/>
                  <a:gd name="connsiteX18" fmla="*/ 558106 w 1339532"/>
                  <a:gd name="connsiteY18" fmla="*/ 2180728 h 2307728"/>
                  <a:gd name="connsiteX19" fmla="*/ 259656 w 1339532"/>
                  <a:gd name="connsiteY19" fmla="*/ 2117229 h 2307728"/>
                  <a:gd name="connsiteX20" fmla="*/ 142181 w 1339532"/>
                  <a:gd name="connsiteY20" fmla="*/ 1399679 h 2307728"/>
                  <a:gd name="connsiteX21" fmla="*/ 7919 w 1339532"/>
                  <a:gd name="connsiteY21" fmla="*/ 702353 h 2307728"/>
                  <a:gd name="connsiteX22" fmla="*/ 431771 w 1339532"/>
                  <a:gd name="connsiteY22" fmla="*/ 301276 h 2307728"/>
                  <a:gd name="connsiteX23" fmla="*/ 804973 w 1339532"/>
                  <a:gd name="connsiteY23" fmla="*/ 222596 h 2307728"/>
                  <a:gd name="connsiteX0" fmla="*/ 1308956 w 1339532"/>
                  <a:gd name="connsiteY0" fmla="*/ 83310 h 2307728"/>
                  <a:gd name="connsiteX1" fmla="*/ 1282375 w 1339532"/>
                  <a:gd name="connsiteY1" fmla="*/ 93942 h 2307728"/>
                  <a:gd name="connsiteX2" fmla="*/ 1191999 w 1339532"/>
                  <a:gd name="connsiteY2" fmla="*/ 535194 h 2307728"/>
                  <a:gd name="connsiteX3" fmla="*/ 936817 w 1339532"/>
                  <a:gd name="connsiteY3" fmla="*/ 822274 h 2307728"/>
                  <a:gd name="connsiteX4" fmla="*/ 532780 w 1339532"/>
                  <a:gd name="connsiteY4" fmla="*/ 785059 h 2307728"/>
                  <a:gd name="connsiteX5" fmla="*/ 335255 w 1339532"/>
                  <a:gd name="connsiteY5" fmla="*/ 992406 h 2307728"/>
                  <a:gd name="connsiteX6" fmla="*/ 514474 w 1339532"/>
                  <a:gd name="connsiteY6" fmla="*/ 1268522 h 2307728"/>
                  <a:gd name="connsiteX7" fmla="*/ 509761 w 1339532"/>
                  <a:gd name="connsiteY7" fmla="*/ 1485339 h 2307728"/>
                  <a:gd name="connsiteX8" fmla="*/ 834986 w 1339532"/>
                  <a:gd name="connsiteY8" fmla="*/ 1622027 h 2307728"/>
                  <a:gd name="connsiteX9" fmla="*/ 995241 w 1339532"/>
                  <a:gd name="connsiteY9" fmla="*/ 1617314 h 2307728"/>
                  <a:gd name="connsiteX10" fmla="*/ 1169637 w 1339532"/>
                  <a:gd name="connsiteY10" fmla="*/ 1669161 h 2307728"/>
                  <a:gd name="connsiteX11" fmla="*/ 1311039 w 1339532"/>
                  <a:gd name="connsiteY11" fmla="*/ 1796423 h 2307728"/>
                  <a:gd name="connsiteX12" fmla="*/ 1259192 w 1339532"/>
                  <a:gd name="connsiteY12" fmla="*/ 1904831 h 2307728"/>
                  <a:gd name="connsiteX13" fmla="*/ 981101 w 1339532"/>
                  <a:gd name="connsiteY13" fmla="*/ 1975532 h 2307728"/>
                  <a:gd name="connsiteX14" fmla="*/ 915015 w 1339532"/>
                  <a:gd name="connsiteY14" fmla="*/ 2143480 h 2307728"/>
                  <a:gd name="connsiteX15" fmla="*/ 805756 w 1339532"/>
                  <a:gd name="connsiteY15" fmla="*/ 2180728 h 2307728"/>
                  <a:gd name="connsiteX16" fmla="*/ 796264 w 1339532"/>
                  <a:gd name="connsiteY16" fmla="*/ 2175099 h 2307728"/>
                  <a:gd name="connsiteX17" fmla="*/ 713681 w 1339532"/>
                  <a:gd name="connsiteY17" fmla="*/ 2307728 h 2307728"/>
                  <a:gd name="connsiteX18" fmla="*/ 558106 w 1339532"/>
                  <a:gd name="connsiteY18" fmla="*/ 2180728 h 2307728"/>
                  <a:gd name="connsiteX19" fmla="*/ 259656 w 1339532"/>
                  <a:gd name="connsiteY19" fmla="*/ 2117229 h 2307728"/>
                  <a:gd name="connsiteX20" fmla="*/ 142181 w 1339532"/>
                  <a:gd name="connsiteY20" fmla="*/ 1399679 h 2307728"/>
                  <a:gd name="connsiteX21" fmla="*/ 7919 w 1339532"/>
                  <a:gd name="connsiteY21" fmla="*/ 702353 h 2307728"/>
                  <a:gd name="connsiteX22" fmla="*/ 431771 w 1339532"/>
                  <a:gd name="connsiteY22" fmla="*/ 301276 h 2307728"/>
                  <a:gd name="connsiteX23" fmla="*/ 879401 w 1339532"/>
                  <a:gd name="connsiteY23" fmla="*/ 190699 h 2307728"/>
                  <a:gd name="connsiteX0" fmla="*/ 1308956 w 1339532"/>
                  <a:gd name="connsiteY0" fmla="*/ 83310 h 2307728"/>
                  <a:gd name="connsiteX1" fmla="*/ 1282375 w 1339532"/>
                  <a:gd name="connsiteY1" fmla="*/ 93942 h 2307728"/>
                  <a:gd name="connsiteX2" fmla="*/ 1191999 w 1339532"/>
                  <a:gd name="connsiteY2" fmla="*/ 535194 h 2307728"/>
                  <a:gd name="connsiteX3" fmla="*/ 936817 w 1339532"/>
                  <a:gd name="connsiteY3" fmla="*/ 822274 h 2307728"/>
                  <a:gd name="connsiteX4" fmla="*/ 532780 w 1339532"/>
                  <a:gd name="connsiteY4" fmla="*/ 785059 h 2307728"/>
                  <a:gd name="connsiteX5" fmla="*/ 335255 w 1339532"/>
                  <a:gd name="connsiteY5" fmla="*/ 992406 h 2307728"/>
                  <a:gd name="connsiteX6" fmla="*/ 514474 w 1339532"/>
                  <a:gd name="connsiteY6" fmla="*/ 1268522 h 2307728"/>
                  <a:gd name="connsiteX7" fmla="*/ 509761 w 1339532"/>
                  <a:gd name="connsiteY7" fmla="*/ 1485339 h 2307728"/>
                  <a:gd name="connsiteX8" fmla="*/ 834986 w 1339532"/>
                  <a:gd name="connsiteY8" fmla="*/ 1622027 h 2307728"/>
                  <a:gd name="connsiteX9" fmla="*/ 995241 w 1339532"/>
                  <a:gd name="connsiteY9" fmla="*/ 1617314 h 2307728"/>
                  <a:gd name="connsiteX10" fmla="*/ 1169637 w 1339532"/>
                  <a:gd name="connsiteY10" fmla="*/ 1669161 h 2307728"/>
                  <a:gd name="connsiteX11" fmla="*/ 1311039 w 1339532"/>
                  <a:gd name="connsiteY11" fmla="*/ 1796423 h 2307728"/>
                  <a:gd name="connsiteX12" fmla="*/ 1259192 w 1339532"/>
                  <a:gd name="connsiteY12" fmla="*/ 1904831 h 2307728"/>
                  <a:gd name="connsiteX13" fmla="*/ 981101 w 1339532"/>
                  <a:gd name="connsiteY13" fmla="*/ 1975532 h 2307728"/>
                  <a:gd name="connsiteX14" fmla="*/ 915015 w 1339532"/>
                  <a:gd name="connsiteY14" fmla="*/ 2143480 h 2307728"/>
                  <a:gd name="connsiteX15" fmla="*/ 805756 w 1339532"/>
                  <a:gd name="connsiteY15" fmla="*/ 2180728 h 2307728"/>
                  <a:gd name="connsiteX16" fmla="*/ 796264 w 1339532"/>
                  <a:gd name="connsiteY16" fmla="*/ 2175099 h 2307728"/>
                  <a:gd name="connsiteX17" fmla="*/ 713681 w 1339532"/>
                  <a:gd name="connsiteY17" fmla="*/ 2307728 h 2307728"/>
                  <a:gd name="connsiteX18" fmla="*/ 558106 w 1339532"/>
                  <a:gd name="connsiteY18" fmla="*/ 2180728 h 2307728"/>
                  <a:gd name="connsiteX19" fmla="*/ 259656 w 1339532"/>
                  <a:gd name="connsiteY19" fmla="*/ 2117229 h 2307728"/>
                  <a:gd name="connsiteX20" fmla="*/ 142181 w 1339532"/>
                  <a:gd name="connsiteY20" fmla="*/ 1399679 h 2307728"/>
                  <a:gd name="connsiteX21" fmla="*/ 7919 w 1339532"/>
                  <a:gd name="connsiteY21" fmla="*/ 702353 h 2307728"/>
                  <a:gd name="connsiteX22" fmla="*/ 431771 w 1339532"/>
                  <a:gd name="connsiteY22" fmla="*/ 301276 h 2307728"/>
                  <a:gd name="connsiteX23" fmla="*/ 756064 w 1339532"/>
                  <a:gd name="connsiteY23" fmla="*/ 189636 h 2307728"/>
                  <a:gd name="connsiteX24" fmla="*/ 879401 w 1339532"/>
                  <a:gd name="connsiteY24" fmla="*/ 190699 h 2307728"/>
                  <a:gd name="connsiteX0" fmla="*/ 1308956 w 1339532"/>
                  <a:gd name="connsiteY0" fmla="*/ 83310 h 2307728"/>
                  <a:gd name="connsiteX1" fmla="*/ 1282375 w 1339532"/>
                  <a:gd name="connsiteY1" fmla="*/ 93942 h 2307728"/>
                  <a:gd name="connsiteX2" fmla="*/ 1191999 w 1339532"/>
                  <a:gd name="connsiteY2" fmla="*/ 535194 h 2307728"/>
                  <a:gd name="connsiteX3" fmla="*/ 936817 w 1339532"/>
                  <a:gd name="connsiteY3" fmla="*/ 822274 h 2307728"/>
                  <a:gd name="connsiteX4" fmla="*/ 532780 w 1339532"/>
                  <a:gd name="connsiteY4" fmla="*/ 785059 h 2307728"/>
                  <a:gd name="connsiteX5" fmla="*/ 335255 w 1339532"/>
                  <a:gd name="connsiteY5" fmla="*/ 992406 h 2307728"/>
                  <a:gd name="connsiteX6" fmla="*/ 514474 w 1339532"/>
                  <a:gd name="connsiteY6" fmla="*/ 1268522 h 2307728"/>
                  <a:gd name="connsiteX7" fmla="*/ 509761 w 1339532"/>
                  <a:gd name="connsiteY7" fmla="*/ 1485339 h 2307728"/>
                  <a:gd name="connsiteX8" fmla="*/ 834986 w 1339532"/>
                  <a:gd name="connsiteY8" fmla="*/ 1622027 h 2307728"/>
                  <a:gd name="connsiteX9" fmla="*/ 995241 w 1339532"/>
                  <a:gd name="connsiteY9" fmla="*/ 1617314 h 2307728"/>
                  <a:gd name="connsiteX10" fmla="*/ 1169637 w 1339532"/>
                  <a:gd name="connsiteY10" fmla="*/ 1669161 h 2307728"/>
                  <a:gd name="connsiteX11" fmla="*/ 1311039 w 1339532"/>
                  <a:gd name="connsiteY11" fmla="*/ 1796423 h 2307728"/>
                  <a:gd name="connsiteX12" fmla="*/ 1259192 w 1339532"/>
                  <a:gd name="connsiteY12" fmla="*/ 1904831 h 2307728"/>
                  <a:gd name="connsiteX13" fmla="*/ 981101 w 1339532"/>
                  <a:gd name="connsiteY13" fmla="*/ 1975532 h 2307728"/>
                  <a:gd name="connsiteX14" fmla="*/ 915015 w 1339532"/>
                  <a:gd name="connsiteY14" fmla="*/ 2143480 h 2307728"/>
                  <a:gd name="connsiteX15" fmla="*/ 805756 w 1339532"/>
                  <a:gd name="connsiteY15" fmla="*/ 2180728 h 2307728"/>
                  <a:gd name="connsiteX16" fmla="*/ 796264 w 1339532"/>
                  <a:gd name="connsiteY16" fmla="*/ 2175099 h 2307728"/>
                  <a:gd name="connsiteX17" fmla="*/ 713681 w 1339532"/>
                  <a:gd name="connsiteY17" fmla="*/ 2307728 h 2307728"/>
                  <a:gd name="connsiteX18" fmla="*/ 558106 w 1339532"/>
                  <a:gd name="connsiteY18" fmla="*/ 2180728 h 2307728"/>
                  <a:gd name="connsiteX19" fmla="*/ 259656 w 1339532"/>
                  <a:gd name="connsiteY19" fmla="*/ 2117229 h 2307728"/>
                  <a:gd name="connsiteX20" fmla="*/ 142181 w 1339532"/>
                  <a:gd name="connsiteY20" fmla="*/ 1399679 h 2307728"/>
                  <a:gd name="connsiteX21" fmla="*/ 7919 w 1339532"/>
                  <a:gd name="connsiteY21" fmla="*/ 702353 h 2307728"/>
                  <a:gd name="connsiteX22" fmla="*/ 431771 w 1339532"/>
                  <a:gd name="connsiteY22" fmla="*/ 301276 h 2307728"/>
                  <a:gd name="connsiteX23" fmla="*/ 756064 w 1339532"/>
                  <a:gd name="connsiteY23" fmla="*/ 189636 h 2307728"/>
                  <a:gd name="connsiteX24" fmla="*/ 836871 w 1339532"/>
                  <a:gd name="connsiteY24" fmla="*/ 36527 h 2307728"/>
                  <a:gd name="connsiteX0" fmla="*/ 1308956 w 1339532"/>
                  <a:gd name="connsiteY0" fmla="*/ 83310 h 2307728"/>
                  <a:gd name="connsiteX1" fmla="*/ 1282375 w 1339532"/>
                  <a:gd name="connsiteY1" fmla="*/ 93942 h 2307728"/>
                  <a:gd name="connsiteX2" fmla="*/ 1191999 w 1339532"/>
                  <a:gd name="connsiteY2" fmla="*/ 535194 h 2307728"/>
                  <a:gd name="connsiteX3" fmla="*/ 936817 w 1339532"/>
                  <a:gd name="connsiteY3" fmla="*/ 822274 h 2307728"/>
                  <a:gd name="connsiteX4" fmla="*/ 532780 w 1339532"/>
                  <a:gd name="connsiteY4" fmla="*/ 785059 h 2307728"/>
                  <a:gd name="connsiteX5" fmla="*/ 335255 w 1339532"/>
                  <a:gd name="connsiteY5" fmla="*/ 992406 h 2307728"/>
                  <a:gd name="connsiteX6" fmla="*/ 514474 w 1339532"/>
                  <a:gd name="connsiteY6" fmla="*/ 1268522 h 2307728"/>
                  <a:gd name="connsiteX7" fmla="*/ 509761 w 1339532"/>
                  <a:gd name="connsiteY7" fmla="*/ 1485339 h 2307728"/>
                  <a:gd name="connsiteX8" fmla="*/ 834986 w 1339532"/>
                  <a:gd name="connsiteY8" fmla="*/ 1622027 h 2307728"/>
                  <a:gd name="connsiteX9" fmla="*/ 995241 w 1339532"/>
                  <a:gd name="connsiteY9" fmla="*/ 1617314 h 2307728"/>
                  <a:gd name="connsiteX10" fmla="*/ 1169637 w 1339532"/>
                  <a:gd name="connsiteY10" fmla="*/ 1669161 h 2307728"/>
                  <a:gd name="connsiteX11" fmla="*/ 1311039 w 1339532"/>
                  <a:gd name="connsiteY11" fmla="*/ 1796423 h 2307728"/>
                  <a:gd name="connsiteX12" fmla="*/ 1259192 w 1339532"/>
                  <a:gd name="connsiteY12" fmla="*/ 1904831 h 2307728"/>
                  <a:gd name="connsiteX13" fmla="*/ 981101 w 1339532"/>
                  <a:gd name="connsiteY13" fmla="*/ 1975532 h 2307728"/>
                  <a:gd name="connsiteX14" fmla="*/ 915015 w 1339532"/>
                  <a:gd name="connsiteY14" fmla="*/ 2143480 h 2307728"/>
                  <a:gd name="connsiteX15" fmla="*/ 805756 w 1339532"/>
                  <a:gd name="connsiteY15" fmla="*/ 2180728 h 2307728"/>
                  <a:gd name="connsiteX16" fmla="*/ 796264 w 1339532"/>
                  <a:gd name="connsiteY16" fmla="*/ 2175099 h 2307728"/>
                  <a:gd name="connsiteX17" fmla="*/ 713681 w 1339532"/>
                  <a:gd name="connsiteY17" fmla="*/ 2307728 h 2307728"/>
                  <a:gd name="connsiteX18" fmla="*/ 558106 w 1339532"/>
                  <a:gd name="connsiteY18" fmla="*/ 2180728 h 2307728"/>
                  <a:gd name="connsiteX19" fmla="*/ 259656 w 1339532"/>
                  <a:gd name="connsiteY19" fmla="*/ 2117229 h 2307728"/>
                  <a:gd name="connsiteX20" fmla="*/ 142181 w 1339532"/>
                  <a:gd name="connsiteY20" fmla="*/ 1399679 h 2307728"/>
                  <a:gd name="connsiteX21" fmla="*/ 7919 w 1339532"/>
                  <a:gd name="connsiteY21" fmla="*/ 702353 h 2307728"/>
                  <a:gd name="connsiteX22" fmla="*/ 431771 w 1339532"/>
                  <a:gd name="connsiteY22" fmla="*/ 301276 h 2307728"/>
                  <a:gd name="connsiteX23" fmla="*/ 702901 w 1339532"/>
                  <a:gd name="connsiteY23" fmla="*/ 179003 h 2307728"/>
                  <a:gd name="connsiteX24" fmla="*/ 836871 w 1339532"/>
                  <a:gd name="connsiteY24" fmla="*/ 36527 h 2307728"/>
                  <a:gd name="connsiteX0" fmla="*/ 1308956 w 1339532"/>
                  <a:gd name="connsiteY0" fmla="*/ 83310 h 2307728"/>
                  <a:gd name="connsiteX1" fmla="*/ 1282375 w 1339532"/>
                  <a:gd name="connsiteY1" fmla="*/ 93942 h 2307728"/>
                  <a:gd name="connsiteX2" fmla="*/ 1191999 w 1339532"/>
                  <a:gd name="connsiteY2" fmla="*/ 535194 h 2307728"/>
                  <a:gd name="connsiteX3" fmla="*/ 936817 w 1339532"/>
                  <a:gd name="connsiteY3" fmla="*/ 822274 h 2307728"/>
                  <a:gd name="connsiteX4" fmla="*/ 532780 w 1339532"/>
                  <a:gd name="connsiteY4" fmla="*/ 785059 h 2307728"/>
                  <a:gd name="connsiteX5" fmla="*/ 335255 w 1339532"/>
                  <a:gd name="connsiteY5" fmla="*/ 992406 h 2307728"/>
                  <a:gd name="connsiteX6" fmla="*/ 514474 w 1339532"/>
                  <a:gd name="connsiteY6" fmla="*/ 1268522 h 2307728"/>
                  <a:gd name="connsiteX7" fmla="*/ 509761 w 1339532"/>
                  <a:gd name="connsiteY7" fmla="*/ 1485339 h 2307728"/>
                  <a:gd name="connsiteX8" fmla="*/ 834986 w 1339532"/>
                  <a:gd name="connsiteY8" fmla="*/ 1622027 h 2307728"/>
                  <a:gd name="connsiteX9" fmla="*/ 995241 w 1339532"/>
                  <a:gd name="connsiteY9" fmla="*/ 1617314 h 2307728"/>
                  <a:gd name="connsiteX10" fmla="*/ 1169637 w 1339532"/>
                  <a:gd name="connsiteY10" fmla="*/ 1669161 h 2307728"/>
                  <a:gd name="connsiteX11" fmla="*/ 1311039 w 1339532"/>
                  <a:gd name="connsiteY11" fmla="*/ 1796423 h 2307728"/>
                  <a:gd name="connsiteX12" fmla="*/ 1259192 w 1339532"/>
                  <a:gd name="connsiteY12" fmla="*/ 1904831 h 2307728"/>
                  <a:gd name="connsiteX13" fmla="*/ 981101 w 1339532"/>
                  <a:gd name="connsiteY13" fmla="*/ 1975532 h 2307728"/>
                  <a:gd name="connsiteX14" fmla="*/ 915015 w 1339532"/>
                  <a:gd name="connsiteY14" fmla="*/ 2143480 h 2307728"/>
                  <a:gd name="connsiteX15" fmla="*/ 805756 w 1339532"/>
                  <a:gd name="connsiteY15" fmla="*/ 2180728 h 2307728"/>
                  <a:gd name="connsiteX16" fmla="*/ 796264 w 1339532"/>
                  <a:gd name="connsiteY16" fmla="*/ 2175099 h 2307728"/>
                  <a:gd name="connsiteX17" fmla="*/ 713681 w 1339532"/>
                  <a:gd name="connsiteY17" fmla="*/ 2307728 h 2307728"/>
                  <a:gd name="connsiteX18" fmla="*/ 558106 w 1339532"/>
                  <a:gd name="connsiteY18" fmla="*/ 2180728 h 2307728"/>
                  <a:gd name="connsiteX19" fmla="*/ 259656 w 1339532"/>
                  <a:gd name="connsiteY19" fmla="*/ 2117229 h 2307728"/>
                  <a:gd name="connsiteX20" fmla="*/ 142181 w 1339532"/>
                  <a:gd name="connsiteY20" fmla="*/ 1399679 h 2307728"/>
                  <a:gd name="connsiteX21" fmla="*/ 7919 w 1339532"/>
                  <a:gd name="connsiteY21" fmla="*/ 702353 h 2307728"/>
                  <a:gd name="connsiteX22" fmla="*/ 431771 w 1339532"/>
                  <a:gd name="connsiteY22" fmla="*/ 301276 h 2307728"/>
                  <a:gd name="connsiteX23" fmla="*/ 702901 w 1339532"/>
                  <a:gd name="connsiteY23" fmla="*/ 179003 h 2307728"/>
                  <a:gd name="connsiteX24" fmla="*/ 836871 w 1339532"/>
                  <a:gd name="connsiteY24" fmla="*/ 36527 h 2307728"/>
                  <a:gd name="connsiteX0" fmla="*/ 1308956 w 1339532"/>
                  <a:gd name="connsiteY0" fmla="*/ 83310 h 2307728"/>
                  <a:gd name="connsiteX1" fmla="*/ 1282375 w 1339532"/>
                  <a:gd name="connsiteY1" fmla="*/ 93942 h 2307728"/>
                  <a:gd name="connsiteX2" fmla="*/ 1191999 w 1339532"/>
                  <a:gd name="connsiteY2" fmla="*/ 535194 h 2307728"/>
                  <a:gd name="connsiteX3" fmla="*/ 936817 w 1339532"/>
                  <a:gd name="connsiteY3" fmla="*/ 822274 h 2307728"/>
                  <a:gd name="connsiteX4" fmla="*/ 532780 w 1339532"/>
                  <a:gd name="connsiteY4" fmla="*/ 785059 h 2307728"/>
                  <a:gd name="connsiteX5" fmla="*/ 335255 w 1339532"/>
                  <a:gd name="connsiteY5" fmla="*/ 992406 h 2307728"/>
                  <a:gd name="connsiteX6" fmla="*/ 514474 w 1339532"/>
                  <a:gd name="connsiteY6" fmla="*/ 1268522 h 2307728"/>
                  <a:gd name="connsiteX7" fmla="*/ 509761 w 1339532"/>
                  <a:gd name="connsiteY7" fmla="*/ 1485339 h 2307728"/>
                  <a:gd name="connsiteX8" fmla="*/ 834986 w 1339532"/>
                  <a:gd name="connsiteY8" fmla="*/ 1622027 h 2307728"/>
                  <a:gd name="connsiteX9" fmla="*/ 995241 w 1339532"/>
                  <a:gd name="connsiteY9" fmla="*/ 1617314 h 2307728"/>
                  <a:gd name="connsiteX10" fmla="*/ 1169637 w 1339532"/>
                  <a:gd name="connsiteY10" fmla="*/ 1669161 h 2307728"/>
                  <a:gd name="connsiteX11" fmla="*/ 1311039 w 1339532"/>
                  <a:gd name="connsiteY11" fmla="*/ 1796423 h 2307728"/>
                  <a:gd name="connsiteX12" fmla="*/ 1259192 w 1339532"/>
                  <a:gd name="connsiteY12" fmla="*/ 1904831 h 2307728"/>
                  <a:gd name="connsiteX13" fmla="*/ 981101 w 1339532"/>
                  <a:gd name="connsiteY13" fmla="*/ 1975532 h 2307728"/>
                  <a:gd name="connsiteX14" fmla="*/ 915015 w 1339532"/>
                  <a:gd name="connsiteY14" fmla="*/ 2143480 h 2307728"/>
                  <a:gd name="connsiteX15" fmla="*/ 805756 w 1339532"/>
                  <a:gd name="connsiteY15" fmla="*/ 2180728 h 2307728"/>
                  <a:gd name="connsiteX16" fmla="*/ 796264 w 1339532"/>
                  <a:gd name="connsiteY16" fmla="*/ 2175099 h 2307728"/>
                  <a:gd name="connsiteX17" fmla="*/ 713681 w 1339532"/>
                  <a:gd name="connsiteY17" fmla="*/ 2307728 h 2307728"/>
                  <a:gd name="connsiteX18" fmla="*/ 558106 w 1339532"/>
                  <a:gd name="connsiteY18" fmla="*/ 2180728 h 2307728"/>
                  <a:gd name="connsiteX19" fmla="*/ 259656 w 1339532"/>
                  <a:gd name="connsiteY19" fmla="*/ 2117229 h 2307728"/>
                  <a:gd name="connsiteX20" fmla="*/ 142181 w 1339532"/>
                  <a:gd name="connsiteY20" fmla="*/ 1399679 h 2307728"/>
                  <a:gd name="connsiteX21" fmla="*/ 7919 w 1339532"/>
                  <a:gd name="connsiteY21" fmla="*/ 702353 h 2307728"/>
                  <a:gd name="connsiteX22" fmla="*/ 431771 w 1339532"/>
                  <a:gd name="connsiteY22" fmla="*/ 301276 h 2307728"/>
                  <a:gd name="connsiteX23" fmla="*/ 702901 w 1339532"/>
                  <a:gd name="connsiteY23" fmla="*/ 179003 h 2307728"/>
                  <a:gd name="connsiteX24" fmla="*/ 757127 w 1339532"/>
                  <a:gd name="connsiteY24" fmla="*/ 47160 h 2307728"/>
                  <a:gd name="connsiteX0" fmla="*/ 1308956 w 1316974"/>
                  <a:gd name="connsiteY0" fmla="*/ 36151 h 2260569"/>
                  <a:gd name="connsiteX1" fmla="*/ 1191999 w 1316974"/>
                  <a:gd name="connsiteY1" fmla="*/ 488035 h 2260569"/>
                  <a:gd name="connsiteX2" fmla="*/ 936817 w 1316974"/>
                  <a:gd name="connsiteY2" fmla="*/ 775115 h 2260569"/>
                  <a:gd name="connsiteX3" fmla="*/ 532780 w 1316974"/>
                  <a:gd name="connsiteY3" fmla="*/ 737900 h 2260569"/>
                  <a:gd name="connsiteX4" fmla="*/ 335255 w 1316974"/>
                  <a:gd name="connsiteY4" fmla="*/ 945247 h 2260569"/>
                  <a:gd name="connsiteX5" fmla="*/ 514474 w 1316974"/>
                  <a:gd name="connsiteY5" fmla="*/ 1221363 h 2260569"/>
                  <a:gd name="connsiteX6" fmla="*/ 509761 w 1316974"/>
                  <a:gd name="connsiteY6" fmla="*/ 1438180 h 2260569"/>
                  <a:gd name="connsiteX7" fmla="*/ 834986 w 1316974"/>
                  <a:gd name="connsiteY7" fmla="*/ 1574868 h 2260569"/>
                  <a:gd name="connsiteX8" fmla="*/ 995241 w 1316974"/>
                  <a:gd name="connsiteY8" fmla="*/ 1570155 h 2260569"/>
                  <a:gd name="connsiteX9" fmla="*/ 1169637 w 1316974"/>
                  <a:gd name="connsiteY9" fmla="*/ 1622002 h 2260569"/>
                  <a:gd name="connsiteX10" fmla="*/ 1311039 w 1316974"/>
                  <a:gd name="connsiteY10" fmla="*/ 1749264 h 2260569"/>
                  <a:gd name="connsiteX11" fmla="*/ 1259192 w 1316974"/>
                  <a:gd name="connsiteY11" fmla="*/ 1857672 h 2260569"/>
                  <a:gd name="connsiteX12" fmla="*/ 981101 w 1316974"/>
                  <a:gd name="connsiteY12" fmla="*/ 1928373 h 2260569"/>
                  <a:gd name="connsiteX13" fmla="*/ 915015 w 1316974"/>
                  <a:gd name="connsiteY13" fmla="*/ 2096321 h 2260569"/>
                  <a:gd name="connsiteX14" fmla="*/ 805756 w 1316974"/>
                  <a:gd name="connsiteY14" fmla="*/ 2133569 h 2260569"/>
                  <a:gd name="connsiteX15" fmla="*/ 796264 w 1316974"/>
                  <a:gd name="connsiteY15" fmla="*/ 2127940 h 2260569"/>
                  <a:gd name="connsiteX16" fmla="*/ 713681 w 1316974"/>
                  <a:gd name="connsiteY16" fmla="*/ 2260569 h 2260569"/>
                  <a:gd name="connsiteX17" fmla="*/ 558106 w 1316974"/>
                  <a:gd name="connsiteY17" fmla="*/ 2133569 h 2260569"/>
                  <a:gd name="connsiteX18" fmla="*/ 259656 w 1316974"/>
                  <a:gd name="connsiteY18" fmla="*/ 2070070 h 2260569"/>
                  <a:gd name="connsiteX19" fmla="*/ 142181 w 1316974"/>
                  <a:gd name="connsiteY19" fmla="*/ 1352520 h 2260569"/>
                  <a:gd name="connsiteX20" fmla="*/ 7919 w 1316974"/>
                  <a:gd name="connsiteY20" fmla="*/ 655194 h 2260569"/>
                  <a:gd name="connsiteX21" fmla="*/ 431771 w 1316974"/>
                  <a:gd name="connsiteY21" fmla="*/ 254117 h 2260569"/>
                  <a:gd name="connsiteX22" fmla="*/ 702901 w 1316974"/>
                  <a:gd name="connsiteY22" fmla="*/ 131844 h 2260569"/>
                  <a:gd name="connsiteX23" fmla="*/ 757127 w 1316974"/>
                  <a:gd name="connsiteY23" fmla="*/ 1 h 2260569"/>
                  <a:gd name="connsiteX0" fmla="*/ 1314272 w 1316974"/>
                  <a:gd name="connsiteY0" fmla="*/ 105263 h 2260569"/>
                  <a:gd name="connsiteX1" fmla="*/ 1191999 w 1316974"/>
                  <a:gd name="connsiteY1" fmla="*/ 488035 h 2260569"/>
                  <a:gd name="connsiteX2" fmla="*/ 936817 w 1316974"/>
                  <a:gd name="connsiteY2" fmla="*/ 775115 h 2260569"/>
                  <a:gd name="connsiteX3" fmla="*/ 532780 w 1316974"/>
                  <a:gd name="connsiteY3" fmla="*/ 737900 h 2260569"/>
                  <a:gd name="connsiteX4" fmla="*/ 335255 w 1316974"/>
                  <a:gd name="connsiteY4" fmla="*/ 945247 h 2260569"/>
                  <a:gd name="connsiteX5" fmla="*/ 514474 w 1316974"/>
                  <a:gd name="connsiteY5" fmla="*/ 1221363 h 2260569"/>
                  <a:gd name="connsiteX6" fmla="*/ 509761 w 1316974"/>
                  <a:gd name="connsiteY6" fmla="*/ 1438180 h 2260569"/>
                  <a:gd name="connsiteX7" fmla="*/ 834986 w 1316974"/>
                  <a:gd name="connsiteY7" fmla="*/ 1574868 h 2260569"/>
                  <a:gd name="connsiteX8" fmla="*/ 995241 w 1316974"/>
                  <a:gd name="connsiteY8" fmla="*/ 1570155 h 2260569"/>
                  <a:gd name="connsiteX9" fmla="*/ 1169637 w 1316974"/>
                  <a:gd name="connsiteY9" fmla="*/ 1622002 h 2260569"/>
                  <a:gd name="connsiteX10" fmla="*/ 1311039 w 1316974"/>
                  <a:gd name="connsiteY10" fmla="*/ 1749264 h 2260569"/>
                  <a:gd name="connsiteX11" fmla="*/ 1259192 w 1316974"/>
                  <a:gd name="connsiteY11" fmla="*/ 1857672 h 2260569"/>
                  <a:gd name="connsiteX12" fmla="*/ 981101 w 1316974"/>
                  <a:gd name="connsiteY12" fmla="*/ 1928373 h 2260569"/>
                  <a:gd name="connsiteX13" fmla="*/ 915015 w 1316974"/>
                  <a:gd name="connsiteY13" fmla="*/ 2096321 h 2260569"/>
                  <a:gd name="connsiteX14" fmla="*/ 805756 w 1316974"/>
                  <a:gd name="connsiteY14" fmla="*/ 2133569 h 2260569"/>
                  <a:gd name="connsiteX15" fmla="*/ 796264 w 1316974"/>
                  <a:gd name="connsiteY15" fmla="*/ 2127940 h 2260569"/>
                  <a:gd name="connsiteX16" fmla="*/ 713681 w 1316974"/>
                  <a:gd name="connsiteY16" fmla="*/ 2260569 h 2260569"/>
                  <a:gd name="connsiteX17" fmla="*/ 558106 w 1316974"/>
                  <a:gd name="connsiteY17" fmla="*/ 2133569 h 2260569"/>
                  <a:gd name="connsiteX18" fmla="*/ 259656 w 1316974"/>
                  <a:gd name="connsiteY18" fmla="*/ 2070070 h 2260569"/>
                  <a:gd name="connsiteX19" fmla="*/ 142181 w 1316974"/>
                  <a:gd name="connsiteY19" fmla="*/ 1352520 h 2260569"/>
                  <a:gd name="connsiteX20" fmla="*/ 7919 w 1316974"/>
                  <a:gd name="connsiteY20" fmla="*/ 655194 h 2260569"/>
                  <a:gd name="connsiteX21" fmla="*/ 431771 w 1316974"/>
                  <a:gd name="connsiteY21" fmla="*/ 254117 h 2260569"/>
                  <a:gd name="connsiteX22" fmla="*/ 702901 w 1316974"/>
                  <a:gd name="connsiteY22" fmla="*/ 131844 h 2260569"/>
                  <a:gd name="connsiteX23" fmla="*/ 757127 w 1316974"/>
                  <a:gd name="connsiteY23" fmla="*/ 1 h 2260569"/>
                  <a:gd name="connsiteX0" fmla="*/ 1314272 w 1316974"/>
                  <a:gd name="connsiteY0" fmla="*/ 105263 h 2260569"/>
                  <a:gd name="connsiteX1" fmla="*/ 1165418 w 1316974"/>
                  <a:gd name="connsiteY1" fmla="*/ 493351 h 2260569"/>
                  <a:gd name="connsiteX2" fmla="*/ 936817 w 1316974"/>
                  <a:gd name="connsiteY2" fmla="*/ 775115 h 2260569"/>
                  <a:gd name="connsiteX3" fmla="*/ 532780 w 1316974"/>
                  <a:gd name="connsiteY3" fmla="*/ 737900 h 2260569"/>
                  <a:gd name="connsiteX4" fmla="*/ 335255 w 1316974"/>
                  <a:gd name="connsiteY4" fmla="*/ 945247 h 2260569"/>
                  <a:gd name="connsiteX5" fmla="*/ 514474 w 1316974"/>
                  <a:gd name="connsiteY5" fmla="*/ 1221363 h 2260569"/>
                  <a:gd name="connsiteX6" fmla="*/ 509761 w 1316974"/>
                  <a:gd name="connsiteY6" fmla="*/ 1438180 h 2260569"/>
                  <a:gd name="connsiteX7" fmla="*/ 834986 w 1316974"/>
                  <a:gd name="connsiteY7" fmla="*/ 1574868 h 2260569"/>
                  <a:gd name="connsiteX8" fmla="*/ 995241 w 1316974"/>
                  <a:gd name="connsiteY8" fmla="*/ 1570155 h 2260569"/>
                  <a:gd name="connsiteX9" fmla="*/ 1169637 w 1316974"/>
                  <a:gd name="connsiteY9" fmla="*/ 1622002 h 2260569"/>
                  <a:gd name="connsiteX10" fmla="*/ 1311039 w 1316974"/>
                  <a:gd name="connsiteY10" fmla="*/ 1749264 h 2260569"/>
                  <a:gd name="connsiteX11" fmla="*/ 1259192 w 1316974"/>
                  <a:gd name="connsiteY11" fmla="*/ 1857672 h 2260569"/>
                  <a:gd name="connsiteX12" fmla="*/ 981101 w 1316974"/>
                  <a:gd name="connsiteY12" fmla="*/ 1928373 h 2260569"/>
                  <a:gd name="connsiteX13" fmla="*/ 915015 w 1316974"/>
                  <a:gd name="connsiteY13" fmla="*/ 2096321 h 2260569"/>
                  <a:gd name="connsiteX14" fmla="*/ 805756 w 1316974"/>
                  <a:gd name="connsiteY14" fmla="*/ 2133569 h 2260569"/>
                  <a:gd name="connsiteX15" fmla="*/ 796264 w 1316974"/>
                  <a:gd name="connsiteY15" fmla="*/ 2127940 h 2260569"/>
                  <a:gd name="connsiteX16" fmla="*/ 713681 w 1316974"/>
                  <a:gd name="connsiteY16" fmla="*/ 2260569 h 2260569"/>
                  <a:gd name="connsiteX17" fmla="*/ 558106 w 1316974"/>
                  <a:gd name="connsiteY17" fmla="*/ 2133569 h 2260569"/>
                  <a:gd name="connsiteX18" fmla="*/ 259656 w 1316974"/>
                  <a:gd name="connsiteY18" fmla="*/ 2070070 h 2260569"/>
                  <a:gd name="connsiteX19" fmla="*/ 142181 w 1316974"/>
                  <a:gd name="connsiteY19" fmla="*/ 1352520 h 2260569"/>
                  <a:gd name="connsiteX20" fmla="*/ 7919 w 1316974"/>
                  <a:gd name="connsiteY20" fmla="*/ 655194 h 2260569"/>
                  <a:gd name="connsiteX21" fmla="*/ 431771 w 1316974"/>
                  <a:gd name="connsiteY21" fmla="*/ 254117 h 2260569"/>
                  <a:gd name="connsiteX22" fmla="*/ 702901 w 1316974"/>
                  <a:gd name="connsiteY22" fmla="*/ 131844 h 2260569"/>
                  <a:gd name="connsiteX23" fmla="*/ 757127 w 1316974"/>
                  <a:gd name="connsiteY23" fmla="*/ 1 h 2260569"/>
                  <a:gd name="connsiteX0" fmla="*/ 1314272 w 1316974"/>
                  <a:gd name="connsiteY0" fmla="*/ 105263 h 2260569"/>
                  <a:gd name="connsiteX1" fmla="*/ 1165418 w 1316974"/>
                  <a:gd name="connsiteY1" fmla="*/ 493351 h 2260569"/>
                  <a:gd name="connsiteX2" fmla="*/ 936817 w 1316974"/>
                  <a:gd name="connsiteY2" fmla="*/ 775115 h 2260569"/>
                  <a:gd name="connsiteX3" fmla="*/ 532780 w 1316974"/>
                  <a:gd name="connsiteY3" fmla="*/ 737900 h 2260569"/>
                  <a:gd name="connsiteX4" fmla="*/ 335255 w 1316974"/>
                  <a:gd name="connsiteY4" fmla="*/ 945247 h 2260569"/>
                  <a:gd name="connsiteX5" fmla="*/ 514474 w 1316974"/>
                  <a:gd name="connsiteY5" fmla="*/ 1221363 h 2260569"/>
                  <a:gd name="connsiteX6" fmla="*/ 509761 w 1316974"/>
                  <a:gd name="connsiteY6" fmla="*/ 1438180 h 2260569"/>
                  <a:gd name="connsiteX7" fmla="*/ 834986 w 1316974"/>
                  <a:gd name="connsiteY7" fmla="*/ 1574868 h 2260569"/>
                  <a:gd name="connsiteX8" fmla="*/ 995241 w 1316974"/>
                  <a:gd name="connsiteY8" fmla="*/ 1570155 h 2260569"/>
                  <a:gd name="connsiteX9" fmla="*/ 1169637 w 1316974"/>
                  <a:gd name="connsiteY9" fmla="*/ 1622002 h 2260569"/>
                  <a:gd name="connsiteX10" fmla="*/ 1311039 w 1316974"/>
                  <a:gd name="connsiteY10" fmla="*/ 1749264 h 2260569"/>
                  <a:gd name="connsiteX11" fmla="*/ 1259192 w 1316974"/>
                  <a:gd name="connsiteY11" fmla="*/ 1857672 h 2260569"/>
                  <a:gd name="connsiteX12" fmla="*/ 981101 w 1316974"/>
                  <a:gd name="connsiteY12" fmla="*/ 1928373 h 2260569"/>
                  <a:gd name="connsiteX13" fmla="*/ 915015 w 1316974"/>
                  <a:gd name="connsiteY13" fmla="*/ 2096321 h 2260569"/>
                  <a:gd name="connsiteX14" fmla="*/ 805756 w 1316974"/>
                  <a:gd name="connsiteY14" fmla="*/ 2133569 h 2260569"/>
                  <a:gd name="connsiteX15" fmla="*/ 796264 w 1316974"/>
                  <a:gd name="connsiteY15" fmla="*/ 2127940 h 2260569"/>
                  <a:gd name="connsiteX16" fmla="*/ 713681 w 1316974"/>
                  <a:gd name="connsiteY16" fmla="*/ 2260569 h 2260569"/>
                  <a:gd name="connsiteX17" fmla="*/ 558106 w 1316974"/>
                  <a:gd name="connsiteY17" fmla="*/ 2133569 h 2260569"/>
                  <a:gd name="connsiteX18" fmla="*/ 259656 w 1316974"/>
                  <a:gd name="connsiteY18" fmla="*/ 2070070 h 2260569"/>
                  <a:gd name="connsiteX19" fmla="*/ 142181 w 1316974"/>
                  <a:gd name="connsiteY19" fmla="*/ 1352520 h 2260569"/>
                  <a:gd name="connsiteX20" fmla="*/ 7919 w 1316974"/>
                  <a:gd name="connsiteY20" fmla="*/ 655194 h 2260569"/>
                  <a:gd name="connsiteX21" fmla="*/ 431771 w 1316974"/>
                  <a:gd name="connsiteY21" fmla="*/ 254117 h 2260569"/>
                  <a:gd name="connsiteX22" fmla="*/ 702901 w 1316974"/>
                  <a:gd name="connsiteY22" fmla="*/ 131844 h 2260569"/>
                  <a:gd name="connsiteX23" fmla="*/ 757127 w 1316974"/>
                  <a:gd name="connsiteY23" fmla="*/ 1 h 226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16974" h="2260569">
                    <a:moveTo>
                      <a:pt x="1314272" y="105263"/>
                    </a:moveTo>
                    <a:cubicBezTo>
                      <a:pt x="1289906" y="199405"/>
                      <a:pt x="1184911" y="348925"/>
                      <a:pt x="1165418" y="493351"/>
                    </a:cubicBezTo>
                    <a:cubicBezTo>
                      <a:pt x="1103395" y="616512"/>
                      <a:pt x="1032510" y="723724"/>
                      <a:pt x="936817" y="775115"/>
                    </a:cubicBezTo>
                    <a:cubicBezTo>
                      <a:pt x="841124" y="826506"/>
                      <a:pt x="578991" y="673217"/>
                      <a:pt x="532780" y="737900"/>
                    </a:cubicBezTo>
                    <a:cubicBezTo>
                      <a:pt x="486569" y="802583"/>
                      <a:pt x="338306" y="864670"/>
                      <a:pt x="335255" y="945247"/>
                    </a:cubicBezTo>
                    <a:cubicBezTo>
                      <a:pt x="332204" y="1025824"/>
                      <a:pt x="485390" y="1139208"/>
                      <a:pt x="514474" y="1221363"/>
                    </a:cubicBezTo>
                    <a:cubicBezTo>
                      <a:pt x="543558" y="1303518"/>
                      <a:pt x="456343" y="1379263"/>
                      <a:pt x="509761" y="1438180"/>
                    </a:cubicBezTo>
                    <a:cubicBezTo>
                      <a:pt x="563179" y="1497097"/>
                      <a:pt x="754073" y="1552872"/>
                      <a:pt x="834986" y="1574868"/>
                    </a:cubicBezTo>
                    <a:cubicBezTo>
                      <a:pt x="915899" y="1596864"/>
                      <a:pt x="939466" y="1562299"/>
                      <a:pt x="995241" y="1570155"/>
                    </a:cubicBezTo>
                    <a:cubicBezTo>
                      <a:pt x="1051016" y="1578011"/>
                      <a:pt x="1117004" y="1592151"/>
                      <a:pt x="1169637" y="1622002"/>
                    </a:cubicBezTo>
                    <a:cubicBezTo>
                      <a:pt x="1222270" y="1651853"/>
                      <a:pt x="1296113" y="1709986"/>
                      <a:pt x="1311039" y="1749264"/>
                    </a:cubicBezTo>
                    <a:cubicBezTo>
                      <a:pt x="1325965" y="1788542"/>
                      <a:pt x="1314182" y="1827821"/>
                      <a:pt x="1259192" y="1857672"/>
                    </a:cubicBezTo>
                    <a:cubicBezTo>
                      <a:pt x="1204202" y="1887523"/>
                      <a:pt x="1036876" y="1885952"/>
                      <a:pt x="981101" y="1928373"/>
                    </a:cubicBezTo>
                    <a:cubicBezTo>
                      <a:pt x="925326" y="1970794"/>
                      <a:pt x="915408" y="2025620"/>
                      <a:pt x="915015" y="2096321"/>
                    </a:cubicBezTo>
                    <a:cubicBezTo>
                      <a:pt x="905370" y="2126816"/>
                      <a:pt x="806029" y="2133747"/>
                      <a:pt x="805756" y="2133569"/>
                    </a:cubicBezTo>
                    <a:lnTo>
                      <a:pt x="796264" y="2127940"/>
                    </a:lnTo>
                    <a:cubicBezTo>
                      <a:pt x="796788" y="2128349"/>
                      <a:pt x="743849" y="2240051"/>
                      <a:pt x="713681" y="2260569"/>
                    </a:cubicBezTo>
                    <a:cubicBezTo>
                      <a:pt x="741192" y="2259920"/>
                      <a:pt x="612610" y="2144681"/>
                      <a:pt x="558106" y="2133569"/>
                    </a:cubicBezTo>
                    <a:cubicBezTo>
                      <a:pt x="503602" y="2122457"/>
                      <a:pt x="333739" y="2200245"/>
                      <a:pt x="259656" y="2070070"/>
                    </a:cubicBezTo>
                    <a:cubicBezTo>
                      <a:pt x="231076" y="1797958"/>
                      <a:pt x="190319" y="1599870"/>
                      <a:pt x="142181" y="1352520"/>
                    </a:cubicBezTo>
                    <a:cubicBezTo>
                      <a:pt x="148018" y="1248045"/>
                      <a:pt x="-40346" y="838261"/>
                      <a:pt x="7919" y="655194"/>
                    </a:cubicBezTo>
                    <a:cubicBezTo>
                      <a:pt x="56184" y="472127"/>
                      <a:pt x="307080" y="339570"/>
                      <a:pt x="431771" y="254117"/>
                    </a:cubicBezTo>
                    <a:cubicBezTo>
                      <a:pt x="556462" y="168664"/>
                      <a:pt x="628296" y="150273"/>
                      <a:pt x="702901" y="131844"/>
                    </a:cubicBezTo>
                    <a:cubicBezTo>
                      <a:pt x="772190" y="70885"/>
                      <a:pt x="736571" y="-176"/>
                      <a:pt x="757127" y="1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0229EDE1-BB24-3145-AD9E-EE6D0C11CF84}"/>
                  </a:ext>
                </a:extLst>
              </p:cNvPr>
              <p:cNvSpPr/>
              <p:nvPr/>
            </p:nvSpPr>
            <p:spPr>
              <a:xfrm>
                <a:off x="6866892" y="3676090"/>
                <a:ext cx="286624" cy="448100"/>
              </a:xfrm>
              <a:custGeom>
                <a:avLst/>
                <a:gdLst>
                  <a:gd name="connsiteX0" fmla="*/ 161056 w 327357"/>
                  <a:gd name="connsiteY0" fmla="*/ 75778 h 608677"/>
                  <a:gd name="connsiteX1" fmla="*/ 71502 w 327357"/>
                  <a:gd name="connsiteY1" fmla="*/ 364 h 608677"/>
                  <a:gd name="connsiteX2" fmla="*/ 801 w 327357"/>
                  <a:gd name="connsiteY2" fmla="*/ 94632 h 608677"/>
                  <a:gd name="connsiteX3" fmla="*/ 118636 w 327357"/>
                  <a:gd name="connsiteY3" fmla="*/ 325588 h 608677"/>
                  <a:gd name="connsiteX4" fmla="*/ 307172 w 327357"/>
                  <a:gd name="connsiteY4" fmla="*/ 608392 h 608677"/>
                  <a:gd name="connsiteX5" fmla="*/ 307172 w 327357"/>
                  <a:gd name="connsiteY5" fmla="*/ 372722 h 608677"/>
                  <a:gd name="connsiteX6" fmla="*/ 161056 w 327357"/>
                  <a:gd name="connsiteY6" fmla="*/ 75778 h 608677"/>
                  <a:gd name="connsiteX0" fmla="*/ 161056 w 311109"/>
                  <a:gd name="connsiteY0" fmla="*/ 75778 h 448100"/>
                  <a:gd name="connsiteX1" fmla="*/ 71502 w 311109"/>
                  <a:gd name="connsiteY1" fmla="*/ 364 h 448100"/>
                  <a:gd name="connsiteX2" fmla="*/ 801 w 311109"/>
                  <a:gd name="connsiteY2" fmla="*/ 94632 h 448100"/>
                  <a:gd name="connsiteX3" fmla="*/ 118636 w 311109"/>
                  <a:gd name="connsiteY3" fmla="*/ 325588 h 448100"/>
                  <a:gd name="connsiteX4" fmla="*/ 256372 w 311109"/>
                  <a:gd name="connsiteY4" fmla="*/ 446467 h 448100"/>
                  <a:gd name="connsiteX5" fmla="*/ 307172 w 311109"/>
                  <a:gd name="connsiteY5" fmla="*/ 372722 h 448100"/>
                  <a:gd name="connsiteX6" fmla="*/ 161056 w 311109"/>
                  <a:gd name="connsiteY6" fmla="*/ 75778 h 448100"/>
                  <a:gd name="connsiteX0" fmla="*/ 161056 w 286889"/>
                  <a:gd name="connsiteY0" fmla="*/ 75778 h 448100"/>
                  <a:gd name="connsiteX1" fmla="*/ 71502 w 286889"/>
                  <a:gd name="connsiteY1" fmla="*/ 364 h 448100"/>
                  <a:gd name="connsiteX2" fmla="*/ 801 w 286889"/>
                  <a:gd name="connsiteY2" fmla="*/ 94632 h 448100"/>
                  <a:gd name="connsiteX3" fmla="*/ 118636 w 286889"/>
                  <a:gd name="connsiteY3" fmla="*/ 325588 h 448100"/>
                  <a:gd name="connsiteX4" fmla="*/ 256372 w 286889"/>
                  <a:gd name="connsiteY4" fmla="*/ 446467 h 448100"/>
                  <a:gd name="connsiteX5" fmla="*/ 278597 w 286889"/>
                  <a:gd name="connsiteY5" fmla="*/ 372722 h 448100"/>
                  <a:gd name="connsiteX6" fmla="*/ 161056 w 286889"/>
                  <a:gd name="connsiteY6" fmla="*/ 75778 h 448100"/>
                  <a:gd name="connsiteX0" fmla="*/ 160791 w 286624"/>
                  <a:gd name="connsiteY0" fmla="*/ 75778 h 448100"/>
                  <a:gd name="connsiteX1" fmla="*/ 71237 w 286624"/>
                  <a:gd name="connsiteY1" fmla="*/ 364 h 448100"/>
                  <a:gd name="connsiteX2" fmla="*/ 536 w 286624"/>
                  <a:gd name="connsiteY2" fmla="*/ 94632 h 448100"/>
                  <a:gd name="connsiteX3" fmla="*/ 108846 w 286624"/>
                  <a:gd name="connsiteY3" fmla="*/ 335113 h 448100"/>
                  <a:gd name="connsiteX4" fmla="*/ 256107 w 286624"/>
                  <a:gd name="connsiteY4" fmla="*/ 446467 h 448100"/>
                  <a:gd name="connsiteX5" fmla="*/ 278332 w 286624"/>
                  <a:gd name="connsiteY5" fmla="*/ 372722 h 448100"/>
                  <a:gd name="connsiteX6" fmla="*/ 160791 w 286624"/>
                  <a:gd name="connsiteY6" fmla="*/ 75778 h 44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624" h="448100">
                    <a:moveTo>
                      <a:pt x="160791" y="75778"/>
                    </a:moveTo>
                    <a:cubicBezTo>
                      <a:pt x="126275" y="13718"/>
                      <a:pt x="97946" y="-2778"/>
                      <a:pt x="71237" y="364"/>
                    </a:cubicBezTo>
                    <a:cubicBezTo>
                      <a:pt x="44528" y="3506"/>
                      <a:pt x="-5732" y="38841"/>
                      <a:pt x="536" y="94632"/>
                    </a:cubicBezTo>
                    <a:cubicBezTo>
                      <a:pt x="6804" y="150423"/>
                      <a:pt x="66251" y="276474"/>
                      <a:pt x="108846" y="335113"/>
                    </a:cubicBezTo>
                    <a:cubicBezTo>
                      <a:pt x="151441" y="393752"/>
                      <a:pt x="224684" y="438611"/>
                      <a:pt x="256107" y="446467"/>
                    </a:cubicBezTo>
                    <a:cubicBezTo>
                      <a:pt x="287530" y="454323"/>
                      <a:pt x="294218" y="434504"/>
                      <a:pt x="278332" y="372722"/>
                    </a:cubicBezTo>
                    <a:cubicBezTo>
                      <a:pt x="262446" y="310940"/>
                      <a:pt x="195307" y="137838"/>
                      <a:pt x="160791" y="75778"/>
                    </a:cubicBezTo>
                    <a:close/>
                  </a:path>
                </a:pathLst>
              </a:custGeom>
              <a:noFill/>
              <a:ln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3FFACA01-C46F-2542-93F0-F9A72FFAD485}"/>
                  </a:ext>
                </a:extLst>
              </p:cNvPr>
              <p:cNvSpPr/>
              <p:nvPr/>
            </p:nvSpPr>
            <p:spPr>
              <a:xfrm>
                <a:off x="5965495" y="2685543"/>
                <a:ext cx="1065673" cy="775681"/>
              </a:xfrm>
              <a:custGeom>
                <a:avLst/>
                <a:gdLst>
                  <a:gd name="connsiteX0" fmla="*/ 0 w 1019970"/>
                  <a:gd name="connsiteY0" fmla="*/ 0 h 752911"/>
                  <a:gd name="connsiteX1" fmla="*/ 321425 w 1019970"/>
                  <a:gd name="connsiteY1" fmla="*/ 471055 h 752911"/>
                  <a:gd name="connsiteX2" fmla="*/ 598516 w 1019970"/>
                  <a:gd name="connsiteY2" fmla="*/ 737062 h 752911"/>
                  <a:gd name="connsiteX3" fmla="*/ 1014153 w 1019970"/>
                  <a:gd name="connsiteY3" fmla="*/ 665018 h 752911"/>
                  <a:gd name="connsiteX4" fmla="*/ 803563 w 1019970"/>
                  <a:gd name="connsiteY4" fmla="*/ 193964 h 752911"/>
                  <a:gd name="connsiteX0" fmla="*/ 0 w 1019970"/>
                  <a:gd name="connsiteY0" fmla="*/ 0 h 752911"/>
                  <a:gd name="connsiteX1" fmla="*/ 321425 w 1019970"/>
                  <a:gd name="connsiteY1" fmla="*/ 471055 h 752911"/>
                  <a:gd name="connsiteX2" fmla="*/ 598516 w 1019970"/>
                  <a:gd name="connsiteY2" fmla="*/ 737062 h 752911"/>
                  <a:gd name="connsiteX3" fmla="*/ 1014153 w 1019970"/>
                  <a:gd name="connsiteY3" fmla="*/ 665018 h 752911"/>
                  <a:gd name="connsiteX4" fmla="*/ 803563 w 1019970"/>
                  <a:gd name="connsiteY4" fmla="*/ 193964 h 752911"/>
                  <a:gd name="connsiteX0" fmla="*/ 0 w 1000920"/>
                  <a:gd name="connsiteY0" fmla="*/ 0 h 784661"/>
                  <a:gd name="connsiteX1" fmla="*/ 302375 w 1000920"/>
                  <a:gd name="connsiteY1" fmla="*/ 502805 h 784661"/>
                  <a:gd name="connsiteX2" fmla="*/ 579466 w 1000920"/>
                  <a:gd name="connsiteY2" fmla="*/ 768812 h 784661"/>
                  <a:gd name="connsiteX3" fmla="*/ 995103 w 1000920"/>
                  <a:gd name="connsiteY3" fmla="*/ 696768 h 784661"/>
                  <a:gd name="connsiteX4" fmla="*/ 784513 w 1000920"/>
                  <a:gd name="connsiteY4" fmla="*/ 225714 h 784661"/>
                  <a:gd name="connsiteX0" fmla="*/ 3877 w 1004797"/>
                  <a:gd name="connsiteY0" fmla="*/ 0 h 784661"/>
                  <a:gd name="connsiteX1" fmla="*/ 306252 w 1004797"/>
                  <a:gd name="connsiteY1" fmla="*/ 502805 h 784661"/>
                  <a:gd name="connsiteX2" fmla="*/ 583343 w 1004797"/>
                  <a:gd name="connsiteY2" fmla="*/ 768812 h 784661"/>
                  <a:gd name="connsiteX3" fmla="*/ 998980 w 1004797"/>
                  <a:gd name="connsiteY3" fmla="*/ 696768 h 784661"/>
                  <a:gd name="connsiteX4" fmla="*/ 788390 w 1004797"/>
                  <a:gd name="connsiteY4" fmla="*/ 225714 h 784661"/>
                  <a:gd name="connsiteX0" fmla="*/ 3877 w 1004569"/>
                  <a:gd name="connsiteY0" fmla="*/ 0 h 784661"/>
                  <a:gd name="connsiteX1" fmla="*/ 306252 w 1004569"/>
                  <a:gd name="connsiteY1" fmla="*/ 502805 h 784661"/>
                  <a:gd name="connsiteX2" fmla="*/ 583343 w 1004569"/>
                  <a:gd name="connsiteY2" fmla="*/ 768812 h 784661"/>
                  <a:gd name="connsiteX3" fmla="*/ 998980 w 1004569"/>
                  <a:gd name="connsiteY3" fmla="*/ 696768 h 784661"/>
                  <a:gd name="connsiteX4" fmla="*/ 782040 w 1004569"/>
                  <a:gd name="connsiteY4" fmla="*/ 209839 h 784661"/>
                  <a:gd name="connsiteX0" fmla="*/ 3877 w 983225"/>
                  <a:gd name="connsiteY0" fmla="*/ 0 h 781105"/>
                  <a:gd name="connsiteX1" fmla="*/ 306252 w 983225"/>
                  <a:gd name="connsiteY1" fmla="*/ 502805 h 781105"/>
                  <a:gd name="connsiteX2" fmla="*/ 583343 w 983225"/>
                  <a:gd name="connsiteY2" fmla="*/ 768812 h 781105"/>
                  <a:gd name="connsiteX3" fmla="*/ 976755 w 983225"/>
                  <a:gd name="connsiteY3" fmla="*/ 684068 h 781105"/>
                  <a:gd name="connsiteX4" fmla="*/ 782040 w 983225"/>
                  <a:gd name="connsiteY4" fmla="*/ 209839 h 781105"/>
                  <a:gd name="connsiteX0" fmla="*/ 3877 w 982134"/>
                  <a:gd name="connsiteY0" fmla="*/ 0 h 781105"/>
                  <a:gd name="connsiteX1" fmla="*/ 306252 w 982134"/>
                  <a:gd name="connsiteY1" fmla="*/ 502805 h 781105"/>
                  <a:gd name="connsiteX2" fmla="*/ 583343 w 982134"/>
                  <a:gd name="connsiteY2" fmla="*/ 768812 h 781105"/>
                  <a:gd name="connsiteX3" fmla="*/ 976755 w 982134"/>
                  <a:gd name="connsiteY3" fmla="*/ 684068 h 781105"/>
                  <a:gd name="connsiteX4" fmla="*/ 753465 w 982134"/>
                  <a:gd name="connsiteY4" fmla="*/ 187614 h 781105"/>
                  <a:gd name="connsiteX0" fmla="*/ 3877 w 981768"/>
                  <a:gd name="connsiteY0" fmla="*/ 0 h 781105"/>
                  <a:gd name="connsiteX1" fmla="*/ 306252 w 981768"/>
                  <a:gd name="connsiteY1" fmla="*/ 502805 h 781105"/>
                  <a:gd name="connsiteX2" fmla="*/ 583343 w 981768"/>
                  <a:gd name="connsiteY2" fmla="*/ 768812 h 781105"/>
                  <a:gd name="connsiteX3" fmla="*/ 976755 w 981768"/>
                  <a:gd name="connsiteY3" fmla="*/ 684068 h 781105"/>
                  <a:gd name="connsiteX4" fmla="*/ 753465 w 981768"/>
                  <a:gd name="connsiteY4" fmla="*/ 187614 h 781105"/>
                  <a:gd name="connsiteX0" fmla="*/ 4382 w 982273"/>
                  <a:gd name="connsiteY0" fmla="*/ 0 h 772488"/>
                  <a:gd name="connsiteX1" fmla="*/ 275226 w 982273"/>
                  <a:gd name="connsiteY1" fmla="*/ 625426 h 772488"/>
                  <a:gd name="connsiteX2" fmla="*/ 583848 w 982273"/>
                  <a:gd name="connsiteY2" fmla="*/ 768812 h 772488"/>
                  <a:gd name="connsiteX3" fmla="*/ 977260 w 982273"/>
                  <a:gd name="connsiteY3" fmla="*/ 684068 h 772488"/>
                  <a:gd name="connsiteX4" fmla="*/ 753970 w 982273"/>
                  <a:gd name="connsiteY4" fmla="*/ 187614 h 772488"/>
                  <a:gd name="connsiteX0" fmla="*/ 5091 w 982982"/>
                  <a:gd name="connsiteY0" fmla="*/ 0 h 772488"/>
                  <a:gd name="connsiteX1" fmla="*/ 275935 w 982982"/>
                  <a:gd name="connsiteY1" fmla="*/ 625426 h 772488"/>
                  <a:gd name="connsiteX2" fmla="*/ 584557 w 982982"/>
                  <a:gd name="connsiteY2" fmla="*/ 768812 h 772488"/>
                  <a:gd name="connsiteX3" fmla="*/ 977969 w 982982"/>
                  <a:gd name="connsiteY3" fmla="*/ 684068 h 772488"/>
                  <a:gd name="connsiteX4" fmla="*/ 754679 w 982982"/>
                  <a:gd name="connsiteY4" fmla="*/ 187614 h 772488"/>
                  <a:gd name="connsiteX0" fmla="*/ 3989 w 981880"/>
                  <a:gd name="connsiteY0" fmla="*/ 0 h 772488"/>
                  <a:gd name="connsiteX1" fmla="*/ 274833 w 981880"/>
                  <a:gd name="connsiteY1" fmla="*/ 625426 h 772488"/>
                  <a:gd name="connsiteX2" fmla="*/ 583455 w 981880"/>
                  <a:gd name="connsiteY2" fmla="*/ 768812 h 772488"/>
                  <a:gd name="connsiteX3" fmla="*/ 976867 w 981880"/>
                  <a:gd name="connsiteY3" fmla="*/ 684068 h 772488"/>
                  <a:gd name="connsiteX4" fmla="*/ 753577 w 981880"/>
                  <a:gd name="connsiteY4" fmla="*/ 187614 h 772488"/>
                  <a:gd name="connsiteX0" fmla="*/ 4394 w 982285"/>
                  <a:gd name="connsiteY0" fmla="*/ 0 h 777106"/>
                  <a:gd name="connsiteX1" fmla="*/ 250714 w 982285"/>
                  <a:gd name="connsiteY1" fmla="*/ 558861 h 777106"/>
                  <a:gd name="connsiteX2" fmla="*/ 583860 w 982285"/>
                  <a:gd name="connsiteY2" fmla="*/ 768812 h 777106"/>
                  <a:gd name="connsiteX3" fmla="*/ 977272 w 982285"/>
                  <a:gd name="connsiteY3" fmla="*/ 684068 h 777106"/>
                  <a:gd name="connsiteX4" fmla="*/ 753982 w 982285"/>
                  <a:gd name="connsiteY4" fmla="*/ 187614 h 777106"/>
                  <a:gd name="connsiteX0" fmla="*/ 4394 w 982285"/>
                  <a:gd name="connsiteY0" fmla="*/ 0 h 776873"/>
                  <a:gd name="connsiteX1" fmla="*/ 250714 w 982285"/>
                  <a:gd name="connsiteY1" fmla="*/ 558861 h 776873"/>
                  <a:gd name="connsiteX2" fmla="*/ 243308 w 982285"/>
                  <a:gd name="connsiteY2" fmla="*/ 562152 h 776873"/>
                  <a:gd name="connsiteX3" fmla="*/ 583860 w 982285"/>
                  <a:gd name="connsiteY3" fmla="*/ 768812 h 776873"/>
                  <a:gd name="connsiteX4" fmla="*/ 977272 w 982285"/>
                  <a:gd name="connsiteY4" fmla="*/ 684068 h 776873"/>
                  <a:gd name="connsiteX5" fmla="*/ 753982 w 982285"/>
                  <a:gd name="connsiteY5" fmla="*/ 187614 h 776873"/>
                  <a:gd name="connsiteX0" fmla="*/ 4394 w 982285"/>
                  <a:gd name="connsiteY0" fmla="*/ 0 h 776873"/>
                  <a:gd name="connsiteX1" fmla="*/ 250714 w 982285"/>
                  <a:gd name="connsiteY1" fmla="*/ 558861 h 776873"/>
                  <a:gd name="connsiteX2" fmla="*/ 243308 w 982285"/>
                  <a:gd name="connsiteY2" fmla="*/ 562152 h 776873"/>
                  <a:gd name="connsiteX3" fmla="*/ 583860 w 982285"/>
                  <a:gd name="connsiteY3" fmla="*/ 768812 h 776873"/>
                  <a:gd name="connsiteX4" fmla="*/ 977272 w 982285"/>
                  <a:gd name="connsiteY4" fmla="*/ 684068 h 776873"/>
                  <a:gd name="connsiteX5" fmla="*/ 753982 w 982285"/>
                  <a:gd name="connsiteY5" fmla="*/ 187614 h 776873"/>
                  <a:gd name="connsiteX0" fmla="*/ 3816 w 981707"/>
                  <a:gd name="connsiteY0" fmla="*/ 0 h 783393"/>
                  <a:gd name="connsiteX1" fmla="*/ 250136 w 981707"/>
                  <a:gd name="connsiteY1" fmla="*/ 558861 h 783393"/>
                  <a:gd name="connsiteX2" fmla="*/ 211199 w 981707"/>
                  <a:gd name="connsiteY2" fmla="*/ 471062 h 783393"/>
                  <a:gd name="connsiteX3" fmla="*/ 583282 w 981707"/>
                  <a:gd name="connsiteY3" fmla="*/ 768812 h 783393"/>
                  <a:gd name="connsiteX4" fmla="*/ 976694 w 981707"/>
                  <a:gd name="connsiteY4" fmla="*/ 684068 h 783393"/>
                  <a:gd name="connsiteX5" fmla="*/ 753404 w 981707"/>
                  <a:gd name="connsiteY5" fmla="*/ 187614 h 783393"/>
                  <a:gd name="connsiteX0" fmla="*/ 3970 w 981861"/>
                  <a:gd name="connsiteY0" fmla="*/ 0 h 770661"/>
                  <a:gd name="connsiteX1" fmla="*/ 250290 w 981861"/>
                  <a:gd name="connsiteY1" fmla="*/ 558861 h 770661"/>
                  <a:gd name="connsiteX2" fmla="*/ 277919 w 981861"/>
                  <a:gd name="connsiteY2" fmla="*/ 653241 h 770661"/>
                  <a:gd name="connsiteX3" fmla="*/ 583436 w 981861"/>
                  <a:gd name="connsiteY3" fmla="*/ 768812 h 770661"/>
                  <a:gd name="connsiteX4" fmla="*/ 976848 w 981861"/>
                  <a:gd name="connsiteY4" fmla="*/ 684068 h 770661"/>
                  <a:gd name="connsiteX5" fmla="*/ 753558 w 981861"/>
                  <a:gd name="connsiteY5" fmla="*/ 187614 h 770661"/>
                  <a:gd name="connsiteX0" fmla="*/ 3970 w 981861"/>
                  <a:gd name="connsiteY0" fmla="*/ 0 h 770661"/>
                  <a:gd name="connsiteX1" fmla="*/ 250290 w 981861"/>
                  <a:gd name="connsiteY1" fmla="*/ 558861 h 770661"/>
                  <a:gd name="connsiteX2" fmla="*/ 277919 w 981861"/>
                  <a:gd name="connsiteY2" fmla="*/ 653241 h 770661"/>
                  <a:gd name="connsiteX3" fmla="*/ 583436 w 981861"/>
                  <a:gd name="connsiteY3" fmla="*/ 768812 h 770661"/>
                  <a:gd name="connsiteX4" fmla="*/ 976848 w 981861"/>
                  <a:gd name="connsiteY4" fmla="*/ 684068 h 770661"/>
                  <a:gd name="connsiteX5" fmla="*/ 753558 w 981861"/>
                  <a:gd name="connsiteY5" fmla="*/ 187614 h 770661"/>
                  <a:gd name="connsiteX0" fmla="*/ 3970 w 981861"/>
                  <a:gd name="connsiteY0" fmla="*/ 0 h 761667"/>
                  <a:gd name="connsiteX1" fmla="*/ 250290 w 981861"/>
                  <a:gd name="connsiteY1" fmla="*/ 558861 h 761667"/>
                  <a:gd name="connsiteX2" fmla="*/ 277919 w 981861"/>
                  <a:gd name="connsiteY2" fmla="*/ 653241 h 761667"/>
                  <a:gd name="connsiteX3" fmla="*/ 604457 w 981861"/>
                  <a:gd name="connsiteY3" fmla="*/ 758302 h 761667"/>
                  <a:gd name="connsiteX4" fmla="*/ 976848 w 981861"/>
                  <a:gd name="connsiteY4" fmla="*/ 684068 h 761667"/>
                  <a:gd name="connsiteX5" fmla="*/ 753558 w 981861"/>
                  <a:gd name="connsiteY5" fmla="*/ 187614 h 761667"/>
                  <a:gd name="connsiteX0" fmla="*/ 4134 w 982025"/>
                  <a:gd name="connsiteY0" fmla="*/ 0 h 761667"/>
                  <a:gd name="connsiteX1" fmla="*/ 239944 w 982025"/>
                  <a:gd name="connsiteY1" fmla="*/ 495799 h 761667"/>
                  <a:gd name="connsiteX2" fmla="*/ 278083 w 982025"/>
                  <a:gd name="connsiteY2" fmla="*/ 653241 h 761667"/>
                  <a:gd name="connsiteX3" fmla="*/ 604621 w 982025"/>
                  <a:gd name="connsiteY3" fmla="*/ 758302 h 761667"/>
                  <a:gd name="connsiteX4" fmla="*/ 977012 w 982025"/>
                  <a:gd name="connsiteY4" fmla="*/ 684068 h 761667"/>
                  <a:gd name="connsiteX5" fmla="*/ 753722 w 982025"/>
                  <a:gd name="connsiteY5" fmla="*/ 187614 h 761667"/>
                  <a:gd name="connsiteX0" fmla="*/ 4134 w 982025"/>
                  <a:gd name="connsiteY0" fmla="*/ 0 h 761667"/>
                  <a:gd name="connsiteX1" fmla="*/ 239944 w 982025"/>
                  <a:gd name="connsiteY1" fmla="*/ 495799 h 761667"/>
                  <a:gd name="connsiteX2" fmla="*/ 278083 w 982025"/>
                  <a:gd name="connsiteY2" fmla="*/ 653241 h 761667"/>
                  <a:gd name="connsiteX3" fmla="*/ 604621 w 982025"/>
                  <a:gd name="connsiteY3" fmla="*/ 758302 h 761667"/>
                  <a:gd name="connsiteX4" fmla="*/ 977012 w 982025"/>
                  <a:gd name="connsiteY4" fmla="*/ 684068 h 761667"/>
                  <a:gd name="connsiteX5" fmla="*/ 753722 w 982025"/>
                  <a:gd name="connsiteY5" fmla="*/ 187614 h 761667"/>
                  <a:gd name="connsiteX0" fmla="*/ 4715 w 982606"/>
                  <a:gd name="connsiteY0" fmla="*/ 0 h 761667"/>
                  <a:gd name="connsiteX1" fmla="*/ 208994 w 982606"/>
                  <a:gd name="connsiteY1" fmla="*/ 492295 h 761667"/>
                  <a:gd name="connsiteX2" fmla="*/ 278664 w 982606"/>
                  <a:gd name="connsiteY2" fmla="*/ 653241 h 761667"/>
                  <a:gd name="connsiteX3" fmla="*/ 605202 w 982606"/>
                  <a:gd name="connsiteY3" fmla="*/ 758302 h 761667"/>
                  <a:gd name="connsiteX4" fmla="*/ 977593 w 982606"/>
                  <a:gd name="connsiteY4" fmla="*/ 684068 h 761667"/>
                  <a:gd name="connsiteX5" fmla="*/ 754303 w 982606"/>
                  <a:gd name="connsiteY5" fmla="*/ 187614 h 761667"/>
                  <a:gd name="connsiteX0" fmla="*/ 4715 w 982606"/>
                  <a:gd name="connsiteY0" fmla="*/ 0 h 761667"/>
                  <a:gd name="connsiteX1" fmla="*/ 208994 w 982606"/>
                  <a:gd name="connsiteY1" fmla="*/ 492295 h 761667"/>
                  <a:gd name="connsiteX2" fmla="*/ 201588 w 982606"/>
                  <a:gd name="connsiteY2" fmla="*/ 485077 h 761667"/>
                  <a:gd name="connsiteX3" fmla="*/ 278664 w 982606"/>
                  <a:gd name="connsiteY3" fmla="*/ 653241 h 761667"/>
                  <a:gd name="connsiteX4" fmla="*/ 605202 w 982606"/>
                  <a:gd name="connsiteY4" fmla="*/ 758302 h 761667"/>
                  <a:gd name="connsiteX5" fmla="*/ 977593 w 982606"/>
                  <a:gd name="connsiteY5" fmla="*/ 684068 h 761667"/>
                  <a:gd name="connsiteX6" fmla="*/ 754303 w 982606"/>
                  <a:gd name="connsiteY6" fmla="*/ 187614 h 761667"/>
                  <a:gd name="connsiteX0" fmla="*/ 4224 w 982115"/>
                  <a:gd name="connsiteY0" fmla="*/ 0 h 761667"/>
                  <a:gd name="connsiteX1" fmla="*/ 208503 w 982115"/>
                  <a:gd name="connsiteY1" fmla="*/ 492295 h 761667"/>
                  <a:gd name="connsiteX2" fmla="*/ 117014 w 982115"/>
                  <a:gd name="connsiteY2" fmla="*/ 446539 h 761667"/>
                  <a:gd name="connsiteX3" fmla="*/ 278173 w 982115"/>
                  <a:gd name="connsiteY3" fmla="*/ 653241 h 761667"/>
                  <a:gd name="connsiteX4" fmla="*/ 604711 w 982115"/>
                  <a:gd name="connsiteY4" fmla="*/ 758302 h 761667"/>
                  <a:gd name="connsiteX5" fmla="*/ 977102 w 982115"/>
                  <a:gd name="connsiteY5" fmla="*/ 684068 h 761667"/>
                  <a:gd name="connsiteX6" fmla="*/ 753812 w 982115"/>
                  <a:gd name="connsiteY6" fmla="*/ 187614 h 761667"/>
                  <a:gd name="connsiteX0" fmla="*/ 4577 w 982468"/>
                  <a:gd name="connsiteY0" fmla="*/ 0 h 761667"/>
                  <a:gd name="connsiteX1" fmla="*/ 208856 w 982468"/>
                  <a:gd name="connsiteY1" fmla="*/ 492295 h 761667"/>
                  <a:gd name="connsiteX2" fmla="*/ 236484 w 982468"/>
                  <a:gd name="connsiteY2" fmla="*/ 516608 h 761667"/>
                  <a:gd name="connsiteX3" fmla="*/ 278526 w 982468"/>
                  <a:gd name="connsiteY3" fmla="*/ 653241 h 761667"/>
                  <a:gd name="connsiteX4" fmla="*/ 605064 w 982468"/>
                  <a:gd name="connsiteY4" fmla="*/ 758302 h 761667"/>
                  <a:gd name="connsiteX5" fmla="*/ 977455 w 982468"/>
                  <a:gd name="connsiteY5" fmla="*/ 684068 h 761667"/>
                  <a:gd name="connsiteX6" fmla="*/ 754165 w 982468"/>
                  <a:gd name="connsiteY6" fmla="*/ 187614 h 761667"/>
                  <a:gd name="connsiteX0" fmla="*/ 7184 w 985075"/>
                  <a:gd name="connsiteY0" fmla="*/ 0 h 761667"/>
                  <a:gd name="connsiteX1" fmla="*/ 127380 w 985075"/>
                  <a:gd name="connsiteY1" fmla="*/ 429233 h 761667"/>
                  <a:gd name="connsiteX2" fmla="*/ 239091 w 985075"/>
                  <a:gd name="connsiteY2" fmla="*/ 516608 h 761667"/>
                  <a:gd name="connsiteX3" fmla="*/ 281133 w 985075"/>
                  <a:gd name="connsiteY3" fmla="*/ 653241 h 761667"/>
                  <a:gd name="connsiteX4" fmla="*/ 607671 w 985075"/>
                  <a:gd name="connsiteY4" fmla="*/ 758302 h 761667"/>
                  <a:gd name="connsiteX5" fmla="*/ 980062 w 985075"/>
                  <a:gd name="connsiteY5" fmla="*/ 684068 h 761667"/>
                  <a:gd name="connsiteX6" fmla="*/ 756772 w 985075"/>
                  <a:gd name="connsiteY6" fmla="*/ 187614 h 761667"/>
                  <a:gd name="connsiteX0" fmla="*/ 7184 w 985075"/>
                  <a:gd name="connsiteY0" fmla="*/ 0 h 761667"/>
                  <a:gd name="connsiteX1" fmla="*/ 127380 w 985075"/>
                  <a:gd name="connsiteY1" fmla="*/ 429233 h 761667"/>
                  <a:gd name="connsiteX2" fmla="*/ 239091 w 985075"/>
                  <a:gd name="connsiteY2" fmla="*/ 492083 h 761667"/>
                  <a:gd name="connsiteX3" fmla="*/ 281133 w 985075"/>
                  <a:gd name="connsiteY3" fmla="*/ 653241 h 761667"/>
                  <a:gd name="connsiteX4" fmla="*/ 607671 w 985075"/>
                  <a:gd name="connsiteY4" fmla="*/ 758302 h 761667"/>
                  <a:gd name="connsiteX5" fmla="*/ 980062 w 985075"/>
                  <a:gd name="connsiteY5" fmla="*/ 684068 h 761667"/>
                  <a:gd name="connsiteX6" fmla="*/ 756772 w 985075"/>
                  <a:gd name="connsiteY6" fmla="*/ 187614 h 761667"/>
                  <a:gd name="connsiteX0" fmla="*/ 12351 w 990242"/>
                  <a:gd name="connsiteY0" fmla="*/ 0 h 761667"/>
                  <a:gd name="connsiteX1" fmla="*/ 69485 w 990242"/>
                  <a:gd name="connsiteY1" fmla="*/ 408212 h 761667"/>
                  <a:gd name="connsiteX2" fmla="*/ 244258 w 990242"/>
                  <a:gd name="connsiteY2" fmla="*/ 492083 h 761667"/>
                  <a:gd name="connsiteX3" fmla="*/ 286300 w 990242"/>
                  <a:gd name="connsiteY3" fmla="*/ 653241 h 761667"/>
                  <a:gd name="connsiteX4" fmla="*/ 612838 w 990242"/>
                  <a:gd name="connsiteY4" fmla="*/ 758302 h 761667"/>
                  <a:gd name="connsiteX5" fmla="*/ 985229 w 990242"/>
                  <a:gd name="connsiteY5" fmla="*/ 684068 h 761667"/>
                  <a:gd name="connsiteX6" fmla="*/ 761939 w 990242"/>
                  <a:gd name="connsiteY6" fmla="*/ 187614 h 761667"/>
                  <a:gd name="connsiteX0" fmla="*/ 19775 w 997666"/>
                  <a:gd name="connsiteY0" fmla="*/ 0 h 761667"/>
                  <a:gd name="connsiteX1" fmla="*/ 76909 w 997666"/>
                  <a:gd name="connsiteY1" fmla="*/ 408212 h 761667"/>
                  <a:gd name="connsiteX2" fmla="*/ 251682 w 997666"/>
                  <a:gd name="connsiteY2" fmla="*/ 492083 h 761667"/>
                  <a:gd name="connsiteX3" fmla="*/ 293724 w 997666"/>
                  <a:gd name="connsiteY3" fmla="*/ 653241 h 761667"/>
                  <a:gd name="connsiteX4" fmla="*/ 620262 w 997666"/>
                  <a:gd name="connsiteY4" fmla="*/ 758302 h 761667"/>
                  <a:gd name="connsiteX5" fmla="*/ 992653 w 997666"/>
                  <a:gd name="connsiteY5" fmla="*/ 684068 h 761667"/>
                  <a:gd name="connsiteX6" fmla="*/ 769363 w 997666"/>
                  <a:gd name="connsiteY6" fmla="*/ 187614 h 761667"/>
                  <a:gd name="connsiteX0" fmla="*/ 12627 w 990518"/>
                  <a:gd name="connsiteY0" fmla="*/ 0 h 761667"/>
                  <a:gd name="connsiteX1" fmla="*/ 2797 w 990518"/>
                  <a:gd name="connsiteY1" fmla="*/ 295891 h 761667"/>
                  <a:gd name="connsiteX2" fmla="*/ 69761 w 990518"/>
                  <a:gd name="connsiteY2" fmla="*/ 408212 h 761667"/>
                  <a:gd name="connsiteX3" fmla="*/ 244534 w 990518"/>
                  <a:gd name="connsiteY3" fmla="*/ 492083 h 761667"/>
                  <a:gd name="connsiteX4" fmla="*/ 286576 w 990518"/>
                  <a:gd name="connsiteY4" fmla="*/ 653241 h 761667"/>
                  <a:gd name="connsiteX5" fmla="*/ 613114 w 990518"/>
                  <a:gd name="connsiteY5" fmla="*/ 758302 h 761667"/>
                  <a:gd name="connsiteX6" fmla="*/ 985505 w 990518"/>
                  <a:gd name="connsiteY6" fmla="*/ 684068 h 761667"/>
                  <a:gd name="connsiteX7" fmla="*/ 762215 w 990518"/>
                  <a:gd name="connsiteY7" fmla="*/ 187614 h 761667"/>
                  <a:gd name="connsiteX0" fmla="*/ 132914 w 1110805"/>
                  <a:gd name="connsiteY0" fmla="*/ 0 h 761667"/>
                  <a:gd name="connsiteX1" fmla="*/ 463 w 1110805"/>
                  <a:gd name="connsiteY1" fmla="*/ 400994 h 761667"/>
                  <a:gd name="connsiteX2" fmla="*/ 190048 w 1110805"/>
                  <a:gd name="connsiteY2" fmla="*/ 408212 h 761667"/>
                  <a:gd name="connsiteX3" fmla="*/ 364821 w 1110805"/>
                  <a:gd name="connsiteY3" fmla="*/ 492083 h 761667"/>
                  <a:gd name="connsiteX4" fmla="*/ 406863 w 1110805"/>
                  <a:gd name="connsiteY4" fmla="*/ 653241 h 761667"/>
                  <a:gd name="connsiteX5" fmla="*/ 733401 w 1110805"/>
                  <a:gd name="connsiteY5" fmla="*/ 758302 h 761667"/>
                  <a:gd name="connsiteX6" fmla="*/ 1105792 w 1110805"/>
                  <a:gd name="connsiteY6" fmla="*/ 684068 h 761667"/>
                  <a:gd name="connsiteX7" fmla="*/ 882502 w 1110805"/>
                  <a:gd name="connsiteY7" fmla="*/ 187614 h 761667"/>
                  <a:gd name="connsiteX0" fmla="*/ 132914 w 1110805"/>
                  <a:gd name="connsiteY0" fmla="*/ 0 h 761667"/>
                  <a:gd name="connsiteX1" fmla="*/ 463 w 1110805"/>
                  <a:gd name="connsiteY1" fmla="*/ 369463 h 761667"/>
                  <a:gd name="connsiteX2" fmla="*/ 190048 w 1110805"/>
                  <a:gd name="connsiteY2" fmla="*/ 408212 h 761667"/>
                  <a:gd name="connsiteX3" fmla="*/ 364821 w 1110805"/>
                  <a:gd name="connsiteY3" fmla="*/ 492083 h 761667"/>
                  <a:gd name="connsiteX4" fmla="*/ 406863 w 1110805"/>
                  <a:gd name="connsiteY4" fmla="*/ 653241 h 761667"/>
                  <a:gd name="connsiteX5" fmla="*/ 733401 w 1110805"/>
                  <a:gd name="connsiteY5" fmla="*/ 758302 h 761667"/>
                  <a:gd name="connsiteX6" fmla="*/ 1105792 w 1110805"/>
                  <a:gd name="connsiteY6" fmla="*/ 684068 h 761667"/>
                  <a:gd name="connsiteX7" fmla="*/ 882502 w 1110805"/>
                  <a:gd name="connsiteY7" fmla="*/ 187614 h 761667"/>
                  <a:gd name="connsiteX0" fmla="*/ 87579 w 1065470"/>
                  <a:gd name="connsiteY0" fmla="*/ 0 h 761667"/>
                  <a:gd name="connsiteX1" fmla="*/ 673 w 1065470"/>
                  <a:gd name="connsiteY1" fmla="*/ 337932 h 761667"/>
                  <a:gd name="connsiteX2" fmla="*/ 144713 w 1065470"/>
                  <a:gd name="connsiteY2" fmla="*/ 408212 h 761667"/>
                  <a:gd name="connsiteX3" fmla="*/ 319486 w 1065470"/>
                  <a:gd name="connsiteY3" fmla="*/ 492083 h 761667"/>
                  <a:gd name="connsiteX4" fmla="*/ 361528 w 1065470"/>
                  <a:gd name="connsiteY4" fmla="*/ 653241 h 761667"/>
                  <a:gd name="connsiteX5" fmla="*/ 688066 w 1065470"/>
                  <a:gd name="connsiteY5" fmla="*/ 758302 h 761667"/>
                  <a:gd name="connsiteX6" fmla="*/ 1060457 w 1065470"/>
                  <a:gd name="connsiteY6" fmla="*/ 684068 h 761667"/>
                  <a:gd name="connsiteX7" fmla="*/ 837167 w 1065470"/>
                  <a:gd name="connsiteY7" fmla="*/ 187614 h 761667"/>
                  <a:gd name="connsiteX0" fmla="*/ 104996 w 1065370"/>
                  <a:gd name="connsiteY0" fmla="*/ 0 h 775681"/>
                  <a:gd name="connsiteX1" fmla="*/ 573 w 1065370"/>
                  <a:gd name="connsiteY1" fmla="*/ 351946 h 775681"/>
                  <a:gd name="connsiteX2" fmla="*/ 144613 w 1065370"/>
                  <a:gd name="connsiteY2" fmla="*/ 422226 h 775681"/>
                  <a:gd name="connsiteX3" fmla="*/ 319386 w 1065370"/>
                  <a:gd name="connsiteY3" fmla="*/ 506097 h 775681"/>
                  <a:gd name="connsiteX4" fmla="*/ 361428 w 1065370"/>
                  <a:gd name="connsiteY4" fmla="*/ 667255 h 775681"/>
                  <a:gd name="connsiteX5" fmla="*/ 687966 w 1065370"/>
                  <a:gd name="connsiteY5" fmla="*/ 772316 h 775681"/>
                  <a:gd name="connsiteX6" fmla="*/ 1060357 w 1065370"/>
                  <a:gd name="connsiteY6" fmla="*/ 698082 h 775681"/>
                  <a:gd name="connsiteX7" fmla="*/ 837067 w 1065370"/>
                  <a:gd name="connsiteY7" fmla="*/ 201628 h 775681"/>
                  <a:gd name="connsiteX0" fmla="*/ 105299 w 1065673"/>
                  <a:gd name="connsiteY0" fmla="*/ 0 h 775681"/>
                  <a:gd name="connsiteX1" fmla="*/ 876 w 1065673"/>
                  <a:gd name="connsiteY1" fmla="*/ 351946 h 775681"/>
                  <a:gd name="connsiteX2" fmla="*/ 144916 w 1065673"/>
                  <a:gd name="connsiteY2" fmla="*/ 422226 h 775681"/>
                  <a:gd name="connsiteX3" fmla="*/ 319689 w 1065673"/>
                  <a:gd name="connsiteY3" fmla="*/ 506097 h 775681"/>
                  <a:gd name="connsiteX4" fmla="*/ 361731 w 1065673"/>
                  <a:gd name="connsiteY4" fmla="*/ 667255 h 775681"/>
                  <a:gd name="connsiteX5" fmla="*/ 688269 w 1065673"/>
                  <a:gd name="connsiteY5" fmla="*/ 772316 h 775681"/>
                  <a:gd name="connsiteX6" fmla="*/ 1060660 w 1065673"/>
                  <a:gd name="connsiteY6" fmla="*/ 698082 h 775681"/>
                  <a:gd name="connsiteX7" fmla="*/ 837370 w 1065673"/>
                  <a:gd name="connsiteY7" fmla="*/ 201628 h 77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5673" h="775681">
                    <a:moveTo>
                      <a:pt x="105299" y="0"/>
                    </a:moveTo>
                    <a:cubicBezTo>
                      <a:pt x="61619" y="77343"/>
                      <a:pt x="-8646" y="283911"/>
                      <a:pt x="876" y="351946"/>
                    </a:cubicBezTo>
                    <a:cubicBezTo>
                      <a:pt x="10398" y="419981"/>
                      <a:pt x="91781" y="396534"/>
                      <a:pt x="144916" y="422226"/>
                    </a:cubicBezTo>
                    <a:cubicBezTo>
                      <a:pt x="198051" y="447918"/>
                      <a:pt x="308077" y="479273"/>
                      <a:pt x="319689" y="506097"/>
                    </a:cubicBezTo>
                    <a:cubicBezTo>
                      <a:pt x="331301" y="532921"/>
                      <a:pt x="294462" y="621718"/>
                      <a:pt x="361731" y="667255"/>
                    </a:cubicBezTo>
                    <a:cubicBezTo>
                      <a:pt x="490827" y="719764"/>
                      <a:pt x="571781" y="767178"/>
                      <a:pt x="688269" y="772316"/>
                    </a:cubicBezTo>
                    <a:cubicBezTo>
                      <a:pt x="804757" y="777454"/>
                      <a:pt x="1026486" y="788598"/>
                      <a:pt x="1060660" y="698082"/>
                    </a:cubicBezTo>
                    <a:cubicBezTo>
                      <a:pt x="1094834" y="607566"/>
                      <a:pt x="947052" y="407772"/>
                      <a:pt x="837370" y="201628"/>
                    </a:cubicBezTo>
                  </a:path>
                </a:pathLst>
              </a:custGeom>
              <a:noFill/>
              <a:ln>
                <a:solidFill>
                  <a:srgbClr val="7030A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1F6DD430-EA8D-D84C-AA74-745A2AE39A53}"/>
                  </a:ext>
                </a:extLst>
              </p:cNvPr>
              <p:cNvSpPr/>
              <p:nvPr/>
            </p:nvSpPr>
            <p:spPr>
              <a:xfrm>
                <a:off x="5681253" y="4154995"/>
                <a:ext cx="1271025" cy="559762"/>
              </a:xfrm>
              <a:custGeom>
                <a:avLst/>
                <a:gdLst>
                  <a:gd name="connsiteX0" fmla="*/ 9003 w 1271025"/>
                  <a:gd name="connsiteY0" fmla="*/ 442623 h 560635"/>
                  <a:gd name="connsiteX1" fmla="*/ 31228 w 1271025"/>
                  <a:gd name="connsiteY1" fmla="*/ 344198 h 560635"/>
                  <a:gd name="connsiteX2" fmla="*/ 158228 w 1271025"/>
                  <a:gd name="connsiteY2" fmla="*/ 283873 h 560635"/>
                  <a:gd name="connsiteX3" fmla="*/ 332853 w 1271025"/>
                  <a:gd name="connsiteY3" fmla="*/ 252123 h 560635"/>
                  <a:gd name="connsiteX4" fmla="*/ 405878 w 1271025"/>
                  <a:gd name="connsiteY4" fmla="*/ 172748 h 560635"/>
                  <a:gd name="connsiteX5" fmla="*/ 409053 w 1271025"/>
                  <a:gd name="connsiteY5" fmla="*/ 115598 h 560635"/>
                  <a:gd name="connsiteX6" fmla="*/ 428103 w 1271025"/>
                  <a:gd name="connsiteY6" fmla="*/ 99723 h 560635"/>
                  <a:gd name="connsiteX7" fmla="*/ 507478 w 1271025"/>
                  <a:gd name="connsiteY7" fmla="*/ 83848 h 560635"/>
                  <a:gd name="connsiteX8" fmla="*/ 637653 w 1271025"/>
                  <a:gd name="connsiteY8" fmla="*/ 128298 h 560635"/>
                  <a:gd name="connsiteX9" fmla="*/ 707503 w 1271025"/>
                  <a:gd name="connsiteY9" fmla="*/ 52098 h 560635"/>
                  <a:gd name="connsiteX10" fmla="*/ 793228 w 1271025"/>
                  <a:gd name="connsiteY10" fmla="*/ 90198 h 560635"/>
                  <a:gd name="connsiteX11" fmla="*/ 878953 w 1271025"/>
                  <a:gd name="connsiteY11" fmla="*/ 17173 h 560635"/>
                  <a:gd name="connsiteX12" fmla="*/ 1025003 w 1271025"/>
                  <a:gd name="connsiteY12" fmla="*/ 7648 h 560635"/>
                  <a:gd name="connsiteX13" fmla="*/ 1155178 w 1271025"/>
                  <a:gd name="connsiteY13" fmla="*/ 112423 h 560635"/>
                  <a:gd name="connsiteX14" fmla="*/ 1234553 w 1271025"/>
                  <a:gd name="connsiteY14" fmla="*/ 217198 h 560635"/>
                  <a:gd name="connsiteX15" fmla="*/ 1263128 w 1271025"/>
                  <a:gd name="connsiteY15" fmla="*/ 391823 h 560635"/>
                  <a:gd name="connsiteX16" fmla="*/ 1094853 w 1271025"/>
                  <a:gd name="connsiteY16" fmla="*/ 372773 h 560635"/>
                  <a:gd name="connsiteX17" fmla="*/ 1056753 w 1271025"/>
                  <a:gd name="connsiteY17" fmla="*/ 401348 h 560635"/>
                  <a:gd name="connsiteX18" fmla="*/ 917053 w 1271025"/>
                  <a:gd name="connsiteY18" fmla="*/ 407698 h 560635"/>
                  <a:gd name="connsiteX19" fmla="*/ 831328 w 1271025"/>
                  <a:gd name="connsiteY19" fmla="*/ 448973 h 560635"/>
                  <a:gd name="connsiteX20" fmla="*/ 786878 w 1271025"/>
                  <a:gd name="connsiteY20" fmla="*/ 496598 h 560635"/>
                  <a:gd name="connsiteX21" fmla="*/ 669403 w 1271025"/>
                  <a:gd name="connsiteY21" fmla="*/ 515648 h 560635"/>
                  <a:gd name="connsiteX22" fmla="*/ 593203 w 1271025"/>
                  <a:gd name="connsiteY22" fmla="*/ 553748 h 560635"/>
                  <a:gd name="connsiteX23" fmla="*/ 485253 w 1271025"/>
                  <a:gd name="connsiteY23" fmla="*/ 553748 h 560635"/>
                  <a:gd name="connsiteX24" fmla="*/ 412228 w 1271025"/>
                  <a:gd name="connsiteY24" fmla="*/ 483898 h 560635"/>
                  <a:gd name="connsiteX25" fmla="*/ 329678 w 1271025"/>
                  <a:gd name="connsiteY25" fmla="*/ 426748 h 560635"/>
                  <a:gd name="connsiteX26" fmla="*/ 256653 w 1271025"/>
                  <a:gd name="connsiteY26" fmla="*/ 414048 h 560635"/>
                  <a:gd name="connsiteX27" fmla="*/ 155053 w 1271025"/>
                  <a:gd name="connsiteY27" fmla="*/ 404523 h 560635"/>
                  <a:gd name="connsiteX28" fmla="*/ 9003 w 1271025"/>
                  <a:gd name="connsiteY28" fmla="*/ 442623 h 560635"/>
                  <a:gd name="connsiteX0" fmla="*/ 9003 w 1271025"/>
                  <a:gd name="connsiteY0" fmla="*/ 442623 h 560635"/>
                  <a:gd name="connsiteX1" fmla="*/ 31228 w 1271025"/>
                  <a:gd name="connsiteY1" fmla="*/ 344198 h 560635"/>
                  <a:gd name="connsiteX2" fmla="*/ 158228 w 1271025"/>
                  <a:gd name="connsiteY2" fmla="*/ 283873 h 560635"/>
                  <a:gd name="connsiteX3" fmla="*/ 332853 w 1271025"/>
                  <a:gd name="connsiteY3" fmla="*/ 252123 h 560635"/>
                  <a:gd name="connsiteX4" fmla="*/ 405878 w 1271025"/>
                  <a:gd name="connsiteY4" fmla="*/ 172748 h 560635"/>
                  <a:gd name="connsiteX5" fmla="*/ 409053 w 1271025"/>
                  <a:gd name="connsiteY5" fmla="*/ 115598 h 560635"/>
                  <a:gd name="connsiteX6" fmla="*/ 428103 w 1271025"/>
                  <a:gd name="connsiteY6" fmla="*/ 99723 h 560635"/>
                  <a:gd name="connsiteX7" fmla="*/ 507478 w 1271025"/>
                  <a:gd name="connsiteY7" fmla="*/ 83848 h 560635"/>
                  <a:gd name="connsiteX8" fmla="*/ 623639 w 1271025"/>
                  <a:gd name="connsiteY8" fmla="*/ 75747 h 560635"/>
                  <a:gd name="connsiteX9" fmla="*/ 707503 w 1271025"/>
                  <a:gd name="connsiteY9" fmla="*/ 52098 h 560635"/>
                  <a:gd name="connsiteX10" fmla="*/ 793228 w 1271025"/>
                  <a:gd name="connsiteY10" fmla="*/ 90198 h 560635"/>
                  <a:gd name="connsiteX11" fmla="*/ 878953 w 1271025"/>
                  <a:gd name="connsiteY11" fmla="*/ 17173 h 560635"/>
                  <a:gd name="connsiteX12" fmla="*/ 1025003 w 1271025"/>
                  <a:gd name="connsiteY12" fmla="*/ 7648 h 560635"/>
                  <a:gd name="connsiteX13" fmla="*/ 1155178 w 1271025"/>
                  <a:gd name="connsiteY13" fmla="*/ 112423 h 560635"/>
                  <a:gd name="connsiteX14" fmla="*/ 1234553 w 1271025"/>
                  <a:gd name="connsiteY14" fmla="*/ 217198 h 560635"/>
                  <a:gd name="connsiteX15" fmla="*/ 1263128 w 1271025"/>
                  <a:gd name="connsiteY15" fmla="*/ 391823 h 560635"/>
                  <a:gd name="connsiteX16" fmla="*/ 1094853 w 1271025"/>
                  <a:gd name="connsiteY16" fmla="*/ 372773 h 560635"/>
                  <a:gd name="connsiteX17" fmla="*/ 1056753 w 1271025"/>
                  <a:gd name="connsiteY17" fmla="*/ 401348 h 560635"/>
                  <a:gd name="connsiteX18" fmla="*/ 917053 w 1271025"/>
                  <a:gd name="connsiteY18" fmla="*/ 407698 h 560635"/>
                  <a:gd name="connsiteX19" fmla="*/ 831328 w 1271025"/>
                  <a:gd name="connsiteY19" fmla="*/ 448973 h 560635"/>
                  <a:gd name="connsiteX20" fmla="*/ 786878 w 1271025"/>
                  <a:gd name="connsiteY20" fmla="*/ 496598 h 560635"/>
                  <a:gd name="connsiteX21" fmla="*/ 669403 w 1271025"/>
                  <a:gd name="connsiteY21" fmla="*/ 515648 h 560635"/>
                  <a:gd name="connsiteX22" fmla="*/ 593203 w 1271025"/>
                  <a:gd name="connsiteY22" fmla="*/ 553748 h 560635"/>
                  <a:gd name="connsiteX23" fmla="*/ 485253 w 1271025"/>
                  <a:gd name="connsiteY23" fmla="*/ 553748 h 560635"/>
                  <a:gd name="connsiteX24" fmla="*/ 412228 w 1271025"/>
                  <a:gd name="connsiteY24" fmla="*/ 483898 h 560635"/>
                  <a:gd name="connsiteX25" fmla="*/ 329678 w 1271025"/>
                  <a:gd name="connsiteY25" fmla="*/ 426748 h 560635"/>
                  <a:gd name="connsiteX26" fmla="*/ 256653 w 1271025"/>
                  <a:gd name="connsiteY26" fmla="*/ 414048 h 560635"/>
                  <a:gd name="connsiteX27" fmla="*/ 155053 w 1271025"/>
                  <a:gd name="connsiteY27" fmla="*/ 404523 h 560635"/>
                  <a:gd name="connsiteX28" fmla="*/ 9003 w 1271025"/>
                  <a:gd name="connsiteY28" fmla="*/ 442623 h 560635"/>
                  <a:gd name="connsiteX0" fmla="*/ 9003 w 1271025"/>
                  <a:gd name="connsiteY0" fmla="*/ 441750 h 559762"/>
                  <a:gd name="connsiteX1" fmla="*/ 31228 w 1271025"/>
                  <a:gd name="connsiteY1" fmla="*/ 343325 h 559762"/>
                  <a:gd name="connsiteX2" fmla="*/ 158228 w 1271025"/>
                  <a:gd name="connsiteY2" fmla="*/ 283000 h 559762"/>
                  <a:gd name="connsiteX3" fmla="*/ 332853 w 1271025"/>
                  <a:gd name="connsiteY3" fmla="*/ 251250 h 559762"/>
                  <a:gd name="connsiteX4" fmla="*/ 405878 w 1271025"/>
                  <a:gd name="connsiteY4" fmla="*/ 171875 h 559762"/>
                  <a:gd name="connsiteX5" fmla="*/ 409053 w 1271025"/>
                  <a:gd name="connsiteY5" fmla="*/ 114725 h 559762"/>
                  <a:gd name="connsiteX6" fmla="*/ 428103 w 1271025"/>
                  <a:gd name="connsiteY6" fmla="*/ 98850 h 559762"/>
                  <a:gd name="connsiteX7" fmla="*/ 507478 w 1271025"/>
                  <a:gd name="connsiteY7" fmla="*/ 82975 h 559762"/>
                  <a:gd name="connsiteX8" fmla="*/ 623639 w 1271025"/>
                  <a:gd name="connsiteY8" fmla="*/ 74874 h 559762"/>
                  <a:gd name="connsiteX9" fmla="*/ 707503 w 1271025"/>
                  <a:gd name="connsiteY9" fmla="*/ 51225 h 559762"/>
                  <a:gd name="connsiteX10" fmla="*/ 800235 w 1271025"/>
                  <a:gd name="connsiteY10" fmla="*/ 64801 h 559762"/>
                  <a:gd name="connsiteX11" fmla="*/ 878953 w 1271025"/>
                  <a:gd name="connsiteY11" fmla="*/ 16300 h 559762"/>
                  <a:gd name="connsiteX12" fmla="*/ 1025003 w 1271025"/>
                  <a:gd name="connsiteY12" fmla="*/ 6775 h 559762"/>
                  <a:gd name="connsiteX13" fmla="*/ 1155178 w 1271025"/>
                  <a:gd name="connsiteY13" fmla="*/ 111550 h 559762"/>
                  <a:gd name="connsiteX14" fmla="*/ 1234553 w 1271025"/>
                  <a:gd name="connsiteY14" fmla="*/ 216325 h 559762"/>
                  <a:gd name="connsiteX15" fmla="*/ 1263128 w 1271025"/>
                  <a:gd name="connsiteY15" fmla="*/ 390950 h 559762"/>
                  <a:gd name="connsiteX16" fmla="*/ 1094853 w 1271025"/>
                  <a:gd name="connsiteY16" fmla="*/ 371900 h 559762"/>
                  <a:gd name="connsiteX17" fmla="*/ 1056753 w 1271025"/>
                  <a:gd name="connsiteY17" fmla="*/ 400475 h 559762"/>
                  <a:gd name="connsiteX18" fmla="*/ 917053 w 1271025"/>
                  <a:gd name="connsiteY18" fmla="*/ 406825 h 559762"/>
                  <a:gd name="connsiteX19" fmla="*/ 831328 w 1271025"/>
                  <a:gd name="connsiteY19" fmla="*/ 448100 h 559762"/>
                  <a:gd name="connsiteX20" fmla="*/ 786878 w 1271025"/>
                  <a:gd name="connsiteY20" fmla="*/ 495725 h 559762"/>
                  <a:gd name="connsiteX21" fmla="*/ 669403 w 1271025"/>
                  <a:gd name="connsiteY21" fmla="*/ 514775 h 559762"/>
                  <a:gd name="connsiteX22" fmla="*/ 593203 w 1271025"/>
                  <a:gd name="connsiteY22" fmla="*/ 552875 h 559762"/>
                  <a:gd name="connsiteX23" fmla="*/ 485253 w 1271025"/>
                  <a:gd name="connsiteY23" fmla="*/ 552875 h 559762"/>
                  <a:gd name="connsiteX24" fmla="*/ 412228 w 1271025"/>
                  <a:gd name="connsiteY24" fmla="*/ 483025 h 559762"/>
                  <a:gd name="connsiteX25" fmla="*/ 329678 w 1271025"/>
                  <a:gd name="connsiteY25" fmla="*/ 425875 h 559762"/>
                  <a:gd name="connsiteX26" fmla="*/ 256653 w 1271025"/>
                  <a:gd name="connsiteY26" fmla="*/ 413175 h 559762"/>
                  <a:gd name="connsiteX27" fmla="*/ 155053 w 1271025"/>
                  <a:gd name="connsiteY27" fmla="*/ 403650 h 559762"/>
                  <a:gd name="connsiteX28" fmla="*/ 9003 w 1271025"/>
                  <a:gd name="connsiteY28" fmla="*/ 441750 h 559762"/>
                  <a:gd name="connsiteX0" fmla="*/ 9003 w 1271025"/>
                  <a:gd name="connsiteY0" fmla="*/ 441750 h 559762"/>
                  <a:gd name="connsiteX1" fmla="*/ 31228 w 1271025"/>
                  <a:gd name="connsiteY1" fmla="*/ 343325 h 559762"/>
                  <a:gd name="connsiteX2" fmla="*/ 158228 w 1271025"/>
                  <a:gd name="connsiteY2" fmla="*/ 283000 h 559762"/>
                  <a:gd name="connsiteX3" fmla="*/ 332853 w 1271025"/>
                  <a:gd name="connsiteY3" fmla="*/ 251250 h 559762"/>
                  <a:gd name="connsiteX4" fmla="*/ 405878 w 1271025"/>
                  <a:gd name="connsiteY4" fmla="*/ 171875 h 559762"/>
                  <a:gd name="connsiteX5" fmla="*/ 409053 w 1271025"/>
                  <a:gd name="connsiteY5" fmla="*/ 114725 h 559762"/>
                  <a:gd name="connsiteX6" fmla="*/ 428103 w 1271025"/>
                  <a:gd name="connsiteY6" fmla="*/ 98850 h 559762"/>
                  <a:gd name="connsiteX7" fmla="*/ 507478 w 1271025"/>
                  <a:gd name="connsiteY7" fmla="*/ 82975 h 559762"/>
                  <a:gd name="connsiteX8" fmla="*/ 707503 w 1271025"/>
                  <a:gd name="connsiteY8" fmla="*/ 51225 h 559762"/>
                  <a:gd name="connsiteX9" fmla="*/ 800235 w 1271025"/>
                  <a:gd name="connsiteY9" fmla="*/ 64801 h 559762"/>
                  <a:gd name="connsiteX10" fmla="*/ 878953 w 1271025"/>
                  <a:gd name="connsiteY10" fmla="*/ 16300 h 559762"/>
                  <a:gd name="connsiteX11" fmla="*/ 1025003 w 1271025"/>
                  <a:gd name="connsiteY11" fmla="*/ 6775 h 559762"/>
                  <a:gd name="connsiteX12" fmla="*/ 1155178 w 1271025"/>
                  <a:gd name="connsiteY12" fmla="*/ 111550 h 559762"/>
                  <a:gd name="connsiteX13" fmla="*/ 1234553 w 1271025"/>
                  <a:gd name="connsiteY13" fmla="*/ 216325 h 559762"/>
                  <a:gd name="connsiteX14" fmla="*/ 1263128 w 1271025"/>
                  <a:gd name="connsiteY14" fmla="*/ 390950 h 559762"/>
                  <a:gd name="connsiteX15" fmla="*/ 1094853 w 1271025"/>
                  <a:gd name="connsiteY15" fmla="*/ 371900 h 559762"/>
                  <a:gd name="connsiteX16" fmla="*/ 1056753 w 1271025"/>
                  <a:gd name="connsiteY16" fmla="*/ 400475 h 559762"/>
                  <a:gd name="connsiteX17" fmla="*/ 917053 w 1271025"/>
                  <a:gd name="connsiteY17" fmla="*/ 406825 h 559762"/>
                  <a:gd name="connsiteX18" fmla="*/ 831328 w 1271025"/>
                  <a:gd name="connsiteY18" fmla="*/ 448100 h 559762"/>
                  <a:gd name="connsiteX19" fmla="*/ 786878 w 1271025"/>
                  <a:gd name="connsiteY19" fmla="*/ 495725 h 559762"/>
                  <a:gd name="connsiteX20" fmla="*/ 669403 w 1271025"/>
                  <a:gd name="connsiteY20" fmla="*/ 514775 h 559762"/>
                  <a:gd name="connsiteX21" fmla="*/ 593203 w 1271025"/>
                  <a:gd name="connsiteY21" fmla="*/ 552875 h 559762"/>
                  <a:gd name="connsiteX22" fmla="*/ 485253 w 1271025"/>
                  <a:gd name="connsiteY22" fmla="*/ 552875 h 559762"/>
                  <a:gd name="connsiteX23" fmla="*/ 412228 w 1271025"/>
                  <a:gd name="connsiteY23" fmla="*/ 483025 h 559762"/>
                  <a:gd name="connsiteX24" fmla="*/ 329678 w 1271025"/>
                  <a:gd name="connsiteY24" fmla="*/ 425875 h 559762"/>
                  <a:gd name="connsiteX25" fmla="*/ 256653 w 1271025"/>
                  <a:gd name="connsiteY25" fmla="*/ 413175 h 559762"/>
                  <a:gd name="connsiteX26" fmla="*/ 155053 w 1271025"/>
                  <a:gd name="connsiteY26" fmla="*/ 403650 h 559762"/>
                  <a:gd name="connsiteX27" fmla="*/ 9003 w 1271025"/>
                  <a:gd name="connsiteY27" fmla="*/ 441750 h 559762"/>
                  <a:gd name="connsiteX0" fmla="*/ 9003 w 1271025"/>
                  <a:gd name="connsiteY0" fmla="*/ 441750 h 559762"/>
                  <a:gd name="connsiteX1" fmla="*/ 31228 w 1271025"/>
                  <a:gd name="connsiteY1" fmla="*/ 343325 h 559762"/>
                  <a:gd name="connsiteX2" fmla="*/ 158228 w 1271025"/>
                  <a:gd name="connsiteY2" fmla="*/ 283000 h 559762"/>
                  <a:gd name="connsiteX3" fmla="*/ 332853 w 1271025"/>
                  <a:gd name="connsiteY3" fmla="*/ 251250 h 559762"/>
                  <a:gd name="connsiteX4" fmla="*/ 405878 w 1271025"/>
                  <a:gd name="connsiteY4" fmla="*/ 171875 h 559762"/>
                  <a:gd name="connsiteX5" fmla="*/ 409053 w 1271025"/>
                  <a:gd name="connsiteY5" fmla="*/ 114725 h 559762"/>
                  <a:gd name="connsiteX6" fmla="*/ 428103 w 1271025"/>
                  <a:gd name="connsiteY6" fmla="*/ 98850 h 559762"/>
                  <a:gd name="connsiteX7" fmla="*/ 532002 w 1271025"/>
                  <a:gd name="connsiteY7" fmla="*/ 68962 h 559762"/>
                  <a:gd name="connsiteX8" fmla="*/ 707503 w 1271025"/>
                  <a:gd name="connsiteY8" fmla="*/ 51225 h 559762"/>
                  <a:gd name="connsiteX9" fmla="*/ 800235 w 1271025"/>
                  <a:gd name="connsiteY9" fmla="*/ 64801 h 559762"/>
                  <a:gd name="connsiteX10" fmla="*/ 878953 w 1271025"/>
                  <a:gd name="connsiteY10" fmla="*/ 16300 h 559762"/>
                  <a:gd name="connsiteX11" fmla="*/ 1025003 w 1271025"/>
                  <a:gd name="connsiteY11" fmla="*/ 6775 h 559762"/>
                  <a:gd name="connsiteX12" fmla="*/ 1155178 w 1271025"/>
                  <a:gd name="connsiteY12" fmla="*/ 111550 h 559762"/>
                  <a:gd name="connsiteX13" fmla="*/ 1234553 w 1271025"/>
                  <a:gd name="connsiteY13" fmla="*/ 216325 h 559762"/>
                  <a:gd name="connsiteX14" fmla="*/ 1263128 w 1271025"/>
                  <a:gd name="connsiteY14" fmla="*/ 390950 h 559762"/>
                  <a:gd name="connsiteX15" fmla="*/ 1094853 w 1271025"/>
                  <a:gd name="connsiteY15" fmla="*/ 371900 h 559762"/>
                  <a:gd name="connsiteX16" fmla="*/ 1056753 w 1271025"/>
                  <a:gd name="connsiteY16" fmla="*/ 400475 h 559762"/>
                  <a:gd name="connsiteX17" fmla="*/ 917053 w 1271025"/>
                  <a:gd name="connsiteY17" fmla="*/ 406825 h 559762"/>
                  <a:gd name="connsiteX18" fmla="*/ 831328 w 1271025"/>
                  <a:gd name="connsiteY18" fmla="*/ 448100 h 559762"/>
                  <a:gd name="connsiteX19" fmla="*/ 786878 w 1271025"/>
                  <a:gd name="connsiteY19" fmla="*/ 495725 h 559762"/>
                  <a:gd name="connsiteX20" fmla="*/ 669403 w 1271025"/>
                  <a:gd name="connsiteY20" fmla="*/ 514775 h 559762"/>
                  <a:gd name="connsiteX21" fmla="*/ 593203 w 1271025"/>
                  <a:gd name="connsiteY21" fmla="*/ 552875 h 559762"/>
                  <a:gd name="connsiteX22" fmla="*/ 485253 w 1271025"/>
                  <a:gd name="connsiteY22" fmla="*/ 552875 h 559762"/>
                  <a:gd name="connsiteX23" fmla="*/ 412228 w 1271025"/>
                  <a:gd name="connsiteY23" fmla="*/ 483025 h 559762"/>
                  <a:gd name="connsiteX24" fmla="*/ 329678 w 1271025"/>
                  <a:gd name="connsiteY24" fmla="*/ 425875 h 559762"/>
                  <a:gd name="connsiteX25" fmla="*/ 256653 w 1271025"/>
                  <a:gd name="connsiteY25" fmla="*/ 413175 h 559762"/>
                  <a:gd name="connsiteX26" fmla="*/ 155053 w 1271025"/>
                  <a:gd name="connsiteY26" fmla="*/ 403650 h 559762"/>
                  <a:gd name="connsiteX27" fmla="*/ 9003 w 1271025"/>
                  <a:gd name="connsiteY27" fmla="*/ 441750 h 559762"/>
                  <a:gd name="connsiteX0" fmla="*/ 9003 w 1271025"/>
                  <a:gd name="connsiteY0" fmla="*/ 441750 h 559762"/>
                  <a:gd name="connsiteX1" fmla="*/ 31228 w 1271025"/>
                  <a:gd name="connsiteY1" fmla="*/ 343325 h 559762"/>
                  <a:gd name="connsiteX2" fmla="*/ 158228 w 1271025"/>
                  <a:gd name="connsiteY2" fmla="*/ 283000 h 559762"/>
                  <a:gd name="connsiteX3" fmla="*/ 332853 w 1271025"/>
                  <a:gd name="connsiteY3" fmla="*/ 251250 h 559762"/>
                  <a:gd name="connsiteX4" fmla="*/ 405878 w 1271025"/>
                  <a:gd name="connsiteY4" fmla="*/ 171875 h 559762"/>
                  <a:gd name="connsiteX5" fmla="*/ 409053 w 1271025"/>
                  <a:gd name="connsiteY5" fmla="*/ 114725 h 559762"/>
                  <a:gd name="connsiteX6" fmla="*/ 428103 w 1271025"/>
                  <a:gd name="connsiteY6" fmla="*/ 88339 h 559762"/>
                  <a:gd name="connsiteX7" fmla="*/ 532002 w 1271025"/>
                  <a:gd name="connsiteY7" fmla="*/ 68962 h 559762"/>
                  <a:gd name="connsiteX8" fmla="*/ 707503 w 1271025"/>
                  <a:gd name="connsiteY8" fmla="*/ 51225 h 559762"/>
                  <a:gd name="connsiteX9" fmla="*/ 800235 w 1271025"/>
                  <a:gd name="connsiteY9" fmla="*/ 64801 h 559762"/>
                  <a:gd name="connsiteX10" fmla="*/ 878953 w 1271025"/>
                  <a:gd name="connsiteY10" fmla="*/ 16300 h 559762"/>
                  <a:gd name="connsiteX11" fmla="*/ 1025003 w 1271025"/>
                  <a:gd name="connsiteY11" fmla="*/ 6775 h 559762"/>
                  <a:gd name="connsiteX12" fmla="*/ 1155178 w 1271025"/>
                  <a:gd name="connsiteY12" fmla="*/ 111550 h 559762"/>
                  <a:gd name="connsiteX13" fmla="*/ 1234553 w 1271025"/>
                  <a:gd name="connsiteY13" fmla="*/ 216325 h 559762"/>
                  <a:gd name="connsiteX14" fmla="*/ 1263128 w 1271025"/>
                  <a:gd name="connsiteY14" fmla="*/ 390950 h 559762"/>
                  <a:gd name="connsiteX15" fmla="*/ 1094853 w 1271025"/>
                  <a:gd name="connsiteY15" fmla="*/ 371900 h 559762"/>
                  <a:gd name="connsiteX16" fmla="*/ 1056753 w 1271025"/>
                  <a:gd name="connsiteY16" fmla="*/ 400475 h 559762"/>
                  <a:gd name="connsiteX17" fmla="*/ 917053 w 1271025"/>
                  <a:gd name="connsiteY17" fmla="*/ 406825 h 559762"/>
                  <a:gd name="connsiteX18" fmla="*/ 831328 w 1271025"/>
                  <a:gd name="connsiteY18" fmla="*/ 448100 h 559762"/>
                  <a:gd name="connsiteX19" fmla="*/ 786878 w 1271025"/>
                  <a:gd name="connsiteY19" fmla="*/ 495725 h 559762"/>
                  <a:gd name="connsiteX20" fmla="*/ 669403 w 1271025"/>
                  <a:gd name="connsiteY20" fmla="*/ 514775 h 559762"/>
                  <a:gd name="connsiteX21" fmla="*/ 593203 w 1271025"/>
                  <a:gd name="connsiteY21" fmla="*/ 552875 h 559762"/>
                  <a:gd name="connsiteX22" fmla="*/ 485253 w 1271025"/>
                  <a:gd name="connsiteY22" fmla="*/ 552875 h 559762"/>
                  <a:gd name="connsiteX23" fmla="*/ 412228 w 1271025"/>
                  <a:gd name="connsiteY23" fmla="*/ 483025 h 559762"/>
                  <a:gd name="connsiteX24" fmla="*/ 329678 w 1271025"/>
                  <a:gd name="connsiteY24" fmla="*/ 425875 h 559762"/>
                  <a:gd name="connsiteX25" fmla="*/ 256653 w 1271025"/>
                  <a:gd name="connsiteY25" fmla="*/ 413175 h 559762"/>
                  <a:gd name="connsiteX26" fmla="*/ 155053 w 1271025"/>
                  <a:gd name="connsiteY26" fmla="*/ 403650 h 559762"/>
                  <a:gd name="connsiteX27" fmla="*/ 9003 w 1271025"/>
                  <a:gd name="connsiteY27" fmla="*/ 441750 h 559762"/>
                  <a:gd name="connsiteX0" fmla="*/ 9003 w 1271025"/>
                  <a:gd name="connsiteY0" fmla="*/ 441750 h 559762"/>
                  <a:gd name="connsiteX1" fmla="*/ 31228 w 1271025"/>
                  <a:gd name="connsiteY1" fmla="*/ 343325 h 559762"/>
                  <a:gd name="connsiteX2" fmla="*/ 158228 w 1271025"/>
                  <a:gd name="connsiteY2" fmla="*/ 283000 h 559762"/>
                  <a:gd name="connsiteX3" fmla="*/ 332853 w 1271025"/>
                  <a:gd name="connsiteY3" fmla="*/ 251250 h 559762"/>
                  <a:gd name="connsiteX4" fmla="*/ 423396 w 1271025"/>
                  <a:gd name="connsiteY4" fmla="*/ 171875 h 559762"/>
                  <a:gd name="connsiteX5" fmla="*/ 409053 w 1271025"/>
                  <a:gd name="connsiteY5" fmla="*/ 114725 h 559762"/>
                  <a:gd name="connsiteX6" fmla="*/ 428103 w 1271025"/>
                  <a:gd name="connsiteY6" fmla="*/ 88339 h 559762"/>
                  <a:gd name="connsiteX7" fmla="*/ 532002 w 1271025"/>
                  <a:gd name="connsiteY7" fmla="*/ 68962 h 559762"/>
                  <a:gd name="connsiteX8" fmla="*/ 707503 w 1271025"/>
                  <a:gd name="connsiteY8" fmla="*/ 51225 h 559762"/>
                  <a:gd name="connsiteX9" fmla="*/ 800235 w 1271025"/>
                  <a:gd name="connsiteY9" fmla="*/ 64801 h 559762"/>
                  <a:gd name="connsiteX10" fmla="*/ 878953 w 1271025"/>
                  <a:gd name="connsiteY10" fmla="*/ 16300 h 559762"/>
                  <a:gd name="connsiteX11" fmla="*/ 1025003 w 1271025"/>
                  <a:gd name="connsiteY11" fmla="*/ 6775 h 559762"/>
                  <a:gd name="connsiteX12" fmla="*/ 1155178 w 1271025"/>
                  <a:gd name="connsiteY12" fmla="*/ 111550 h 559762"/>
                  <a:gd name="connsiteX13" fmla="*/ 1234553 w 1271025"/>
                  <a:gd name="connsiteY13" fmla="*/ 216325 h 559762"/>
                  <a:gd name="connsiteX14" fmla="*/ 1263128 w 1271025"/>
                  <a:gd name="connsiteY14" fmla="*/ 390950 h 559762"/>
                  <a:gd name="connsiteX15" fmla="*/ 1094853 w 1271025"/>
                  <a:gd name="connsiteY15" fmla="*/ 371900 h 559762"/>
                  <a:gd name="connsiteX16" fmla="*/ 1056753 w 1271025"/>
                  <a:gd name="connsiteY16" fmla="*/ 400475 h 559762"/>
                  <a:gd name="connsiteX17" fmla="*/ 917053 w 1271025"/>
                  <a:gd name="connsiteY17" fmla="*/ 406825 h 559762"/>
                  <a:gd name="connsiteX18" fmla="*/ 831328 w 1271025"/>
                  <a:gd name="connsiteY18" fmla="*/ 448100 h 559762"/>
                  <a:gd name="connsiteX19" fmla="*/ 786878 w 1271025"/>
                  <a:gd name="connsiteY19" fmla="*/ 495725 h 559762"/>
                  <a:gd name="connsiteX20" fmla="*/ 669403 w 1271025"/>
                  <a:gd name="connsiteY20" fmla="*/ 514775 h 559762"/>
                  <a:gd name="connsiteX21" fmla="*/ 593203 w 1271025"/>
                  <a:gd name="connsiteY21" fmla="*/ 552875 h 559762"/>
                  <a:gd name="connsiteX22" fmla="*/ 485253 w 1271025"/>
                  <a:gd name="connsiteY22" fmla="*/ 552875 h 559762"/>
                  <a:gd name="connsiteX23" fmla="*/ 412228 w 1271025"/>
                  <a:gd name="connsiteY23" fmla="*/ 483025 h 559762"/>
                  <a:gd name="connsiteX24" fmla="*/ 329678 w 1271025"/>
                  <a:gd name="connsiteY24" fmla="*/ 425875 h 559762"/>
                  <a:gd name="connsiteX25" fmla="*/ 256653 w 1271025"/>
                  <a:gd name="connsiteY25" fmla="*/ 413175 h 559762"/>
                  <a:gd name="connsiteX26" fmla="*/ 155053 w 1271025"/>
                  <a:gd name="connsiteY26" fmla="*/ 403650 h 559762"/>
                  <a:gd name="connsiteX27" fmla="*/ 9003 w 1271025"/>
                  <a:gd name="connsiteY27" fmla="*/ 441750 h 559762"/>
                  <a:gd name="connsiteX0" fmla="*/ 9003 w 1271025"/>
                  <a:gd name="connsiteY0" fmla="*/ 441750 h 559762"/>
                  <a:gd name="connsiteX1" fmla="*/ 31228 w 1271025"/>
                  <a:gd name="connsiteY1" fmla="*/ 343325 h 559762"/>
                  <a:gd name="connsiteX2" fmla="*/ 158228 w 1271025"/>
                  <a:gd name="connsiteY2" fmla="*/ 283000 h 559762"/>
                  <a:gd name="connsiteX3" fmla="*/ 332853 w 1271025"/>
                  <a:gd name="connsiteY3" fmla="*/ 251250 h 559762"/>
                  <a:gd name="connsiteX4" fmla="*/ 423396 w 1271025"/>
                  <a:gd name="connsiteY4" fmla="*/ 171875 h 559762"/>
                  <a:gd name="connsiteX5" fmla="*/ 409053 w 1271025"/>
                  <a:gd name="connsiteY5" fmla="*/ 114725 h 559762"/>
                  <a:gd name="connsiteX6" fmla="*/ 532002 w 1271025"/>
                  <a:gd name="connsiteY6" fmla="*/ 68962 h 559762"/>
                  <a:gd name="connsiteX7" fmla="*/ 707503 w 1271025"/>
                  <a:gd name="connsiteY7" fmla="*/ 51225 h 559762"/>
                  <a:gd name="connsiteX8" fmla="*/ 800235 w 1271025"/>
                  <a:gd name="connsiteY8" fmla="*/ 64801 h 559762"/>
                  <a:gd name="connsiteX9" fmla="*/ 878953 w 1271025"/>
                  <a:gd name="connsiteY9" fmla="*/ 16300 h 559762"/>
                  <a:gd name="connsiteX10" fmla="*/ 1025003 w 1271025"/>
                  <a:gd name="connsiteY10" fmla="*/ 6775 h 559762"/>
                  <a:gd name="connsiteX11" fmla="*/ 1155178 w 1271025"/>
                  <a:gd name="connsiteY11" fmla="*/ 111550 h 559762"/>
                  <a:gd name="connsiteX12" fmla="*/ 1234553 w 1271025"/>
                  <a:gd name="connsiteY12" fmla="*/ 216325 h 559762"/>
                  <a:gd name="connsiteX13" fmla="*/ 1263128 w 1271025"/>
                  <a:gd name="connsiteY13" fmla="*/ 390950 h 559762"/>
                  <a:gd name="connsiteX14" fmla="*/ 1094853 w 1271025"/>
                  <a:gd name="connsiteY14" fmla="*/ 371900 h 559762"/>
                  <a:gd name="connsiteX15" fmla="*/ 1056753 w 1271025"/>
                  <a:gd name="connsiteY15" fmla="*/ 400475 h 559762"/>
                  <a:gd name="connsiteX16" fmla="*/ 917053 w 1271025"/>
                  <a:gd name="connsiteY16" fmla="*/ 406825 h 559762"/>
                  <a:gd name="connsiteX17" fmla="*/ 831328 w 1271025"/>
                  <a:gd name="connsiteY17" fmla="*/ 448100 h 559762"/>
                  <a:gd name="connsiteX18" fmla="*/ 786878 w 1271025"/>
                  <a:gd name="connsiteY18" fmla="*/ 495725 h 559762"/>
                  <a:gd name="connsiteX19" fmla="*/ 669403 w 1271025"/>
                  <a:gd name="connsiteY19" fmla="*/ 514775 h 559762"/>
                  <a:gd name="connsiteX20" fmla="*/ 593203 w 1271025"/>
                  <a:gd name="connsiteY20" fmla="*/ 552875 h 559762"/>
                  <a:gd name="connsiteX21" fmla="*/ 485253 w 1271025"/>
                  <a:gd name="connsiteY21" fmla="*/ 552875 h 559762"/>
                  <a:gd name="connsiteX22" fmla="*/ 412228 w 1271025"/>
                  <a:gd name="connsiteY22" fmla="*/ 483025 h 559762"/>
                  <a:gd name="connsiteX23" fmla="*/ 329678 w 1271025"/>
                  <a:gd name="connsiteY23" fmla="*/ 425875 h 559762"/>
                  <a:gd name="connsiteX24" fmla="*/ 256653 w 1271025"/>
                  <a:gd name="connsiteY24" fmla="*/ 413175 h 559762"/>
                  <a:gd name="connsiteX25" fmla="*/ 155053 w 1271025"/>
                  <a:gd name="connsiteY25" fmla="*/ 403650 h 559762"/>
                  <a:gd name="connsiteX26" fmla="*/ 9003 w 1271025"/>
                  <a:gd name="connsiteY26" fmla="*/ 441750 h 559762"/>
                  <a:gd name="connsiteX0" fmla="*/ 9003 w 1271025"/>
                  <a:gd name="connsiteY0" fmla="*/ 441750 h 559762"/>
                  <a:gd name="connsiteX1" fmla="*/ 31228 w 1271025"/>
                  <a:gd name="connsiteY1" fmla="*/ 343325 h 559762"/>
                  <a:gd name="connsiteX2" fmla="*/ 158228 w 1271025"/>
                  <a:gd name="connsiteY2" fmla="*/ 283000 h 559762"/>
                  <a:gd name="connsiteX3" fmla="*/ 332853 w 1271025"/>
                  <a:gd name="connsiteY3" fmla="*/ 251250 h 559762"/>
                  <a:gd name="connsiteX4" fmla="*/ 423396 w 1271025"/>
                  <a:gd name="connsiteY4" fmla="*/ 171875 h 559762"/>
                  <a:gd name="connsiteX5" fmla="*/ 412557 w 1271025"/>
                  <a:gd name="connsiteY5" fmla="*/ 76187 h 559762"/>
                  <a:gd name="connsiteX6" fmla="*/ 532002 w 1271025"/>
                  <a:gd name="connsiteY6" fmla="*/ 68962 h 559762"/>
                  <a:gd name="connsiteX7" fmla="*/ 707503 w 1271025"/>
                  <a:gd name="connsiteY7" fmla="*/ 51225 h 559762"/>
                  <a:gd name="connsiteX8" fmla="*/ 800235 w 1271025"/>
                  <a:gd name="connsiteY8" fmla="*/ 64801 h 559762"/>
                  <a:gd name="connsiteX9" fmla="*/ 878953 w 1271025"/>
                  <a:gd name="connsiteY9" fmla="*/ 16300 h 559762"/>
                  <a:gd name="connsiteX10" fmla="*/ 1025003 w 1271025"/>
                  <a:gd name="connsiteY10" fmla="*/ 6775 h 559762"/>
                  <a:gd name="connsiteX11" fmla="*/ 1155178 w 1271025"/>
                  <a:gd name="connsiteY11" fmla="*/ 111550 h 559762"/>
                  <a:gd name="connsiteX12" fmla="*/ 1234553 w 1271025"/>
                  <a:gd name="connsiteY12" fmla="*/ 216325 h 559762"/>
                  <a:gd name="connsiteX13" fmla="*/ 1263128 w 1271025"/>
                  <a:gd name="connsiteY13" fmla="*/ 390950 h 559762"/>
                  <a:gd name="connsiteX14" fmla="*/ 1094853 w 1271025"/>
                  <a:gd name="connsiteY14" fmla="*/ 371900 h 559762"/>
                  <a:gd name="connsiteX15" fmla="*/ 1056753 w 1271025"/>
                  <a:gd name="connsiteY15" fmla="*/ 400475 h 559762"/>
                  <a:gd name="connsiteX16" fmla="*/ 917053 w 1271025"/>
                  <a:gd name="connsiteY16" fmla="*/ 406825 h 559762"/>
                  <a:gd name="connsiteX17" fmla="*/ 831328 w 1271025"/>
                  <a:gd name="connsiteY17" fmla="*/ 448100 h 559762"/>
                  <a:gd name="connsiteX18" fmla="*/ 786878 w 1271025"/>
                  <a:gd name="connsiteY18" fmla="*/ 495725 h 559762"/>
                  <a:gd name="connsiteX19" fmla="*/ 669403 w 1271025"/>
                  <a:gd name="connsiteY19" fmla="*/ 514775 h 559762"/>
                  <a:gd name="connsiteX20" fmla="*/ 593203 w 1271025"/>
                  <a:gd name="connsiteY20" fmla="*/ 552875 h 559762"/>
                  <a:gd name="connsiteX21" fmla="*/ 485253 w 1271025"/>
                  <a:gd name="connsiteY21" fmla="*/ 552875 h 559762"/>
                  <a:gd name="connsiteX22" fmla="*/ 412228 w 1271025"/>
                  <a:gd name="connsiteY22" fmla="*/ 483025 h 559762"/>
                  <a:gd name="connsiteX23" fmla="*/ 329678 w 1271025"/>
                  <a:gd name="connsiteY23" fmla="*/ 425875 h 559762"/>
                  <a:gd name="connsiteX24" fmla="*/ 256653 w 1271025"/>
                  <a:gd name="connsiteY24" fmla="*/ 413175 h 559762"/>
                  <a:gd name="connsiteX25" fmla="*/ 155053 w 1271025"/>
                  <a:gd name="connsiteY25" fmla="*/ 403650 h 559762"/>
                  <a:gd name="connsiteX26" fmla="*/ 9003 w 1271025"/>
                  <a:gd name="connsiteY26" fmla="*/ 441750 h 559762"/>
                  <a:gd name="connsiteX0" fmla="*/ 9003 w 1271025"/>
                  <a:gd name="connsiteY0" fmla="*/ 441750 h 559762"/>
                  <a:gd name="connsiteX1" fmla="*/ 31228 w 1271025"/>
                  <a:gd name="connsiteY1" fmla="*/ 343325 h 559762"/>
                  <a:gd name="connsiteX2" fmla="*/ 158228 w 1271025"/>
                  <a:gd name="connsiteY2" fmla="*/ 283000 h 559762"/>
                  <a:gd name="connsiteX3" fmla="*/ 332853 w 1271025"/>
                  <a:gd name="connsiteY3" fmla="*/ 251250 h 559762"/>
                  <a:gd name="connsiteX4" fmla="*/ 423396 w 1271025"/>
                  <a:gd name="connsiteY4" fmla="*/ 171875 h 559762"/>
                  <a:gd name="connsiteX5" fmla="*/ 412557 w 1271025"/>
                  <a:gd name="connsiteY5" fmla="*/ 76187 h 559762"/>
                  <a:gd name="connsiteX6" fmla="*/ 560030 w 1271025"/>
                  <a:gd name="connsiteY6" fmla="*/ 61955 h 559762"/>
                  <a:gd name="connsiteX7" fmla="*/ 707503 w 1271025"/>
                  <a:gd name="connsiteY7" fmla="*/ 51225 h 559762"/>
                  <a:gd name="connsiteX8" fmla="*/ 800235 w 1271025"/>
                  <a:gd name="connsiteY8" fmla="*/ 64801 h 559762"/>
                  <a:gd name="connsiteX9" fmla="*/ 878953 w 1271025"/>
                  <a:gd name="connsiteY9" fmla="*/ 16300 h 559762"/>
                  <a:gd name="connsiteX10" fmla="*/ 1025003 w 1271025"/>
                  <a:gd name="connsiteY10" fmla="*/ 6775 h 559762"/>
                  <a:gd name="connsiteX11" fmla="*/ 1155178 w 1271025"/>
                  <a:gd name="connsiteY11" fmla="*/ 111550 h 559762"/>
                  <a:gd name="connsiteX12" fmla="*/ 1234553 w 1271025"/>
                  <a:gd name="connsiteY12" fmla="*/ 216325 h 559762"/>
                  <a:gd name="connsiteX13" fmla="*/ 1263128 w 1271025"/>
                  <a:gd name="connsiteY13" fmla="*/ 390950 h 559762"/>
                  <a:gd name="connsiteX14" fmla="*/ 1094853 w 1271025"/>
                  <a:gd name="connsiteY14" fmla="*/ 371900 h 559762"/>
                  <a:gd name="connsiteX15" fmla="*/ 1056753 w 1271025"/>
                  <a:gd name="connsiteY15" fmla="*/ 400475 h 559762"/>
                  <a:gd name="connsiteX16" fmla="*/ 917053 w 1271025"/>
                  <a:gd name="connsiteY16" fmla="*/ 406825 h 559762"/>
                  <a:gd name="connsiteX17" fmla="*/ 831328 w 1271025"/>
                  <a:gd name="connsiteY17" fmla="*/ 448100 h 559762"/>
                  <a:gd name="connsiteX18" fmla="*/ 786878 w 1271025"/>
                  <a:gd name="connsiteY18" fmla="*/ 495725 h 559762"/>
                  <a:gd name="connsiteX19" fmla="*/ 669403 w 1271025"/>
                  <a:gd name="connsiteY19" fmla="*/ 514775 h 559762"/>
                  <a:gd name="connsiteX20" fmla="*/ 593203 w 1271025"/>
                  <a:gd name="connsiteY20" fmla="*/ 552875 h 559762"/>
                  <a:gd name="connsiteX21" fmla="*/ 485253 w 1271025"/>
                  <a:gd name="connsiteY21" fmla="*/ 552875 h 559762"/>
                  <a:gd name="connsiteX22" fmla="*/ 412228 w 1271025"/>
                  <a:gd name="connsiteY22" fmla="*/ 483025 h 559762"/>
                  <a:gd name="connsiteX23" fmla="*/ 329678 w 1271025"/>
                  <a:gd name="connsiteY23" fmla="*/ 425875 h 559762"/>
                  <a:gd name="connsiteX24" fmla="*/ 256653 w 1271025"/>
                  <a:gd name="connsiteY24" fmla="*/ 413175 h 559762"/>
                  <a:gd name="connsiteX25" fmla="*/ 155053 w 1271025"/>
                  <a:gd name="connsiteY25" fmla="*/ 403650 h 559762"/>
                  <a:gd name="connsiteX26" fmla="*/ 9003 w 1271025"/>
                  <a:gd name="connsiteY26" fmla="*/ 441750 h 559762"/>
                  <a:gd name="connsiteX0" fmla="*/ 9003 w 1271025"/>
                  <a:gd name="connsiteY0" fmla="*/ 441750 h 559762"/>
                  <a:gd name="connsiteX1" fmla="*/ 31228 w 1271025"/>
                  <a:gd name="connsiteY1" fmla="*/ 343325 h 559762"/>
                  <a:gd name="connsiteX2" fmla="*/ 158228 w 1271025"/>
                  <a:gd name="connsiteY2" fmla="*/ 283000 h 559762"/>
                  <a:gd name="connsiteX3" fmla="*/ 332853 w 1271025"/>
                  <a:gd name="connsiteY3" fmla="*/ 251250 h 559762"/>
                  <a:gd name="connsiteX4" fmla="*/ 423396 w 1271025"/>
                  <a:gd name="connsiteY4" fmla="*/ 171875 h 559762"/>
                  <a:gd name="connsiteX5" fmla="*/ 412557 w 1271025"/>
                  <a:gd name="connsiteY5" fmla="*/ 76187 h 559762"/>
                  <a:gd name="connsiteX6" fmla="*/ 560030 w 1271025"/>
                  <a:gd name="connsiteY6" fmla="*/ 61955 h 559762"/>
                  <a:gd name="connsiteX7" fmla="*/ 707503 w 1271025"/>
                  <a:gd name="connsiteY7" fmla="*/ 51225 h 559762"/>
                  <a:gd name="connsiteX8" fmla="*/ 800235 w 1271025"/>
                  <a:gd name="connsiteY8" fmla="*/ 64801 h 559762"/>
                  <a:gd name="connsiteX9" fmla="*/ 878953 w 1271025"/>
                  <a:gd name="connsiteY9" fmla="*/ 16300 h 559762"/>
                  <a:gd name="connsiteX10" fmla="*/ 1025003 w 1271025"/>
                  <a:gd name="connsiteY10" fmla="*/ 6775 h 559762"/>
                  <a:gd name="connsiteX11" fmla="*/ 1155178 w 1271025"/>
                  <a:gd name="connsiteY11" fmla="*/ 111550 h 559762"/>
                  <a:gd name="connsiteX12" fmla="*/ 1234553 w 1271025"/>
                  <a:gd name="connsiteY12" fmla="*/ 216325 h 559762"/>
                  <a:gd name="connsiteX13" fmla="*/ 1263128 w 1271025"/>
                  <a:gd name="connsiteY13" fmla="*/ 390950 h 559762"/>
                  <a:gd name="connsiteX14" fmla="*/ 1094853 w 1271025"/>
                  <a:gd name="connsiteY14" fmla="*/ 371900 h 559762"/>
                  <a:gd name="connsiteX15" fmla="*/ 1056753 w 1271025"/>
                  <a:gd name="connsiteY15" fmla="*/ 400475 h 559762"/>
                  <a:gd name="connsiteX16" fmla="*/ 917053 w 1271025"/>
                  <a:gd name="connsiteY16" fmla="*/ 406825 h 559762"/>
                  <a:gd name="connsiteX17" fmla="*/ 831328 w 1271025"/>
                  <a:gd name="connsiteY17" fmla="*/ 448100 h 559762"/>
                  <a:gd name="connsiteX18" fmla="*/ 786878 w 1271025"/>
                  <a:gd name="connsiteY18" fmla="*/ 495725 h 559762"/>
                  <a:gd name="connsiteX19" fmla="*/ 669403 w 1271025"/>
                  <a:gd name="connsiteY19" fmla="*/ 514775 h 559762"/>
                  <a:gd name="connsiteX20" fmla="*/ 593203 w 1271025"/>
                  <a:gd name="connsiteY20" fmla="*/ 552875 h 559762"/>
                  <a:gd name="connsiteX21" fmla="*/ 485253 w 1271025"/>
                  <a:gd name="connsiteY21" fmla="*/ 552875 h 559762"/>
                  <a:gd name="connsiteX22" fmla="*/ 412228 w 1271025"/>
                  <a:gd name="connsiteY22" fmla="*/ 483025 h 559762"/>
                  <a:gd name="connsiteX23" fmla="*/ 329678 w 1271025"/>
                  <a:gd name="connsiteY23" fmla="*/ 425875 h 559762"/>
                  <a:gd name="connsiteX24" fmla="*/ 256653 w 1271025"/>
                  <a:gd name="connsiteY24" fmla="*/ 413175 h 559762"/>
                  <a:gd name="connsiteX25" fmla="*/ 155053 w 1271025"/>
                  <a:gd name="connsiteY25" fmla="*/ 403650 h 559762"/>
                  <a:gd name="connsiteX26" fmla="*/ 9003 w 1271025"/>
                  <a:gd name="connsiteY26" fmla="*/ 441750 h 559762"/>
                  <a:gd name="connsiteX0" fmla="*/ 9003 w 1271025"/>
                  <a:gd name="connsiteY0" fmla="*/ 441750 h 559762"/>
                  <a:gd name="connsiteX1" fmla="*/ 31228 w 1271025"/>
                  <a:gd name="connsiteY1" fmla="*/ 343325 h 559762"/>
                  <a:gd name="connsiteX2" fmla="*/ 158228 w 1271025"/>
                  <a:gd name="connsiteY2" fmla="*/ 283000 h 559762"/>
                  <a:gd name="connsiteX3" fmla="*/ 332853 w 1271025"/>
                  <a:gd name="connsiteY3" fmla="*/ 251250 h 559762"/>
                  <a:gd name="connsiteX4" fmla="*/ 423396 w 1271025"/>
                  <a:gd name="connsiteY4" fmla="*/ 171875 h 559762"/>
                  <a:gd name="connsiteX5" fmla="*/ 437081 w 1271025"/>
                  <a:gd name="connsiteY5" fmla="*/ 65676 h 559762"/>
                  <a:gd name="connsiteX6" fmla="*/ 560030 w 1271025"/>
                  <a:gd name="connsiteY6" fmla="*/ 61955 h 559762"/>
                  <a:gd name="connsiteX7" fmla="*/ 707503 w 1271025"/>
                  <a:gd name="connsiteY7" fmla="*/ 51225 h 559762"/>
                  <a:gd name="connsiteX8" fmla="*/ 800235 w 1271025"/>
                  <a:gd name="connsiteY8" fmla="*/ 64801 h 559762"/>
                  <a:gd name="connsiteX9" fmla="*/ 878953 w 1271025"/>
                  <a:gd name="connsiteY9" fmla="*/ 16300 h 559762"/>
                  <a:gd name="connsiteX10" fmla="*/ 1025003 w 1271025"/>
                  <a:gd name="connsiteY10" fmla="*/ 6775 h 559762"/>
                  <a:gd name="connsiteX11" fmla="*/ 1155178 w 1271025"/>
                  <a:gd name="connsiteY11" fmla="*/ 111550 h 559762"/>
                  <a:gd name="connsiteX12" fmla="*/ 1234553 w 1271025"/>
                  <a:gd name="connsiteY12" fmla="*/ 216325 h 559762"/>
                  <a:gd name="connsiteX13" fmla="*/ 1263128 w 1271025"/>
                  <a:gd name="connsiteY13" fmla="*/ 390950 h 559762"/>
                  <a:gd name="connsiteX14" fmla="*/ 1094853 w 1271025"/>
                  <a:gd name="connsiteY14" fmla="*/ 371900 h 559762"/>
                  <a:gd name="connsiteX15" fmla="*/ 1056753 w 1271025"/>
                  <a:gd name="connsiteY15" fmla="*/ 400475 h 559762"/>
                  <a:gd name="connsiteX16" fmla="*/ 917053 w 1271025"/>
                  <a:gd name="connsiteY16" fmla="*/ 406825 h 559762"/>
                  <a:gd name="connsiteX17" fmla="*/ 831328 w 1271025"/>
                  <a:gd name="connsiteY17" fmla="*/ 448100 h 559762"/>
                  <a:gd name="connsiteX18" fmla="*/ 786878 w 1271025"/>
                  <a:gd name="connsiteY18" fmla="*/ 495725 h 559762"/>
                  <a:gd name="connsiteX19" fmla="*/ 669403 w 1271025"/>
                  <a:gd name="connsiteY19" fmla="*/ 514775 h 559762"/>
                  <a:gd name="connsiteX20" fmla="*/ 593203 w 1271025"/>
                  <a:gd name="connsiteY20" fmla="*/ 552875 h 559762"/>
                  <a:gd name="connsiteX21" fmla="*/ 485253 w 1271025"/>
                  <a:gd name="connsiteY21" fmla="*/ 552875 h 559762"/>
                  <a:gd name="connsiteX22" fmla="*/ 412228 w 1271025"/>
                  <a:gd name="connsiteY22" fmla="*/ 483025 h 559762"/>
                  <a:gd name="connsiteX23" fmla="*/ 329678 w 1271025"/>
                  <a:gd name="connsiteY23" fmla="*/ 425875 h 559762"/>
                  <a:gd name="connsiteX24" fmla="*/ 256653 w 1271025"/>
                  <a:gd name="connsiteY24" fmla="*/ 413175 h 559762"/>
                  <a:gd name="connsiteX25" fmla="*/ 155053 w 1271025"/>
                  <a:gd name="connsiteY25" fmla="*/ 403650 h 559762"/>
                  <a:gd name="connsiteX26" fmla="*/ 9003 w 1271025"/>
                  <a:gd name="connsiteY26" fmla="*/ 441750 h 559762"/>
                  <a:gd name="connsiteX0" fmla="*/ 9003 w 1271025"/>
                  <a:gd name="connsiteY0" fmla="*/ 441750 h 559762"/>
                  <a:gd name="connsiteX1" fmla="*/ 31228 w 1271025"/>
                  <a:gd name="connsiteY1" fmla="*/ 343325 h 559762"/>
                  <a:gd name="connsiteX2" fmla="*/ 158228 w 1271025"/>
                  <a:gd name="connsiteY2" fmla="*/ 283000 h 559762"/>
                  <a:gd name="connsiteX3" fmla="*/ 332853 w 1271025"/>
                  <a:gd name="connsiteY3" fmla="*/ 251250 h 559762"/>
                  <a:gd name="connsiteX4" fmla="*/ 423396 w 1271025"/>
                  <a:gd name="connsiteY4" fmla="*/ 171875 h 559762"/>
                  <a:gd name="connsiteX5" fmla="*/ 437081 w 1271025"/>
                  <a:gd name="connsiteY5" fmla="*/ 65676 h 559762"/>
                  <a:gd name="connsiteX6" fmla="*/ 602071 w 1271025"/>
                  <a:gd name="connsiteY6" fmla="*/ 47941 h 559762"/>
                  <a:gd name="connsiteX7" fmla="*/ 707503 w 1271025"/>
                  <a:gd name="connsiteY7" fmla="*/ 51225 h 559762"/>
                  <a:gd name="connsiteX8" fmla="*/ 800235 w 1271025"/>
                  <a:gd name="connsiteY8" fmla="*/ 64801 h 559762"/>
                  <a:gd name="connsiteX9" fmla="*/ 878953 w 1271025"/>
                  <a:gd name="connsiteY9" fmla="*/ 16300 h 559762"/>
                  <a:gd name="connsiteX10" fmla="*/ 1025003 w 1271025"/>
                  <a:gd name="connsiteY10" fmla="*/ 6775 h 559762"/>
                  <a:gd name="connsiteX11" fmla="*/ 1155178 w 1271025"/>
                  <a:gd name="connsiteY11" fmla="*/ 111550 h 559762"/>
                  <a:gd name="connsiteX12" fmla="*/ 1234553 w 1271025"/>
                  <a:gd name="connsiteY12" fmla="*/ 216325 h 559762"/>
                  <a:gd name="connsiteX13" fmla="*/ 1263128 w 1271025"/>
                  <a:gd name="connsiteY13" fmla="*/ 390950 h 559762"/>
                  <a:gd name="connsiteX14" fmla="*/ 1094853 w 1271025"/>
                  <a:gd name="connsiteY14" fmla="*/ 371900 h 559762"/>
                  <a:gd name="connsiteX15" fmla="*/ 1056753 w 1271025"/>
                  <a:gd name="connsiteY15" fmla="*/ 400475 h 559762"/>
                  <a:gd name="connsiteX16" fmla="*/ 917053 w 1271025"/>
                  <a:gd name="connsiteY16" fmla="*/ 406825 h 559762"/>
                  <a:gd name="connsiteX17" fmla="*/ 831328 w 1271025"/>
                  <a:gd name="connsiteY17" fmla="*/ 448100 h 559762"/>
                  <a:gd name="connsiteX18" fmla="*/ 786878 w 1271025"/>
                  <a:gd name="connsiteY18" fmla="*/ 495725 h 559762"/>
                  <a:gd name="connsiteX19" fmla="*/ 669403 w 1271025"/>
                  <a:gd name="connsiteY19" fmla="*/ 514775 h 559762"/>
                  <a:gd name="connsiteX20" fmla="*/ 593203 w 1271025"/>
                  <a:gd name="connsiteY20" fmla="*/ 552875 h 559762"/>
                  <a:gd name="connsiteX21" fmla="*/ 485253 w 1271025"/>
                  <a:gd name="connsiteY21" fmla="*/ 552875 h 559762"/>
                  <a:gd name="connsiteX22" fmla="*/ 412228 w 1271025"/>
                  <a:gd name="connsiteY22" fmla="*/ 483025 h 559762"/>
                  <a:gd name="connsiteX23" fmla="*/ 329678 w 1271025"/>
                  <a:gd name="connsiteY23" fmla="*/ 425875 h 559762"/>
                  <a:gd name="connsiteX24" fmla="*/ 256653 w 1271025"/>
                  <a:gd name="connsiteY24" fmla="*/ 413175 h 559762"/>
                  <a:gd name="connsiteX25" fmla="*/ 155053 w 1271025"/>
                  <a:gd name="connsiteY25" fmla="*/ 403650 h 559762"/>
                  <a:gd name="connsiteX26" fmla="*/ 9003 w 1271025"/>
                  <a:gd name="connsiteY26" fmla="*/ 441750 h 559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71025" h="559762">
                    <a:moveTo>
                      <a:pt x="9003" y="441750"/>
                    </a:moveTo>
                    <a:cubicBezTo>
                      <a:pt x="-11635" y="431696"/>
                      <a:pt x="6357" y="369783"/>
                      <a:pt x="31228" y="343325"/>
                    </a:cubicBezTo>
                    <a:cubicBezTo>
                      <a:pt x="56099" y="316867"/>
                      <a:pt x="107957" y="298346"/>
                      <a:pt x="158228" y="283000"/>
                    </a:cubicBezTo>
                    <a:cubicBezTo>
                      <a:pt x="208499" y="267654"/>
                      <a:pt x="288658" y="269771"/>
                      <a:pt x="332853" y="251250"/>
                    </a:cubicBezTo>
                    <a:cubicBezTo>
                      <a:pt x="377048" y="232729"/>
                      <a:pt x="406025" y="202804"/>
                      <a:pt x="423396" y="171875"/>
                    </a:cubicBezTo>
                    <a:cubicBezTo>
                      <a:pt x="440767" y="140946"/>
                      <a:pt x="407302" y="86332"/>
                      <a:pt x="437081" y="65676"/>
                    </a:cubicBezTo>
                    <a:cubicBezTo>
                      <a:pt x="466860" y="45020"/>
                      <a:pt x="557001" y="50349"/>
                      <a:pt x="602071" y="47941"/>
                    </a:cubicBezTo>
                    <a:cubicBezTo>
                      <a:pt x="647141" y="45533"/>
                      <a:pt x="674476" y="48415"/>
                      <a:pt x="707503" y="51225"/>
                    </a:cubicBezTo>
                    <a:cubicBezTo>
                      <a:pt x="740530" y="54035"/>
                      <a:pt x="771660" y="70622"/>
                      <a:pt x="800235" y="64801"/>
                    </a:cubicBezTo>
                    <a:cubicBezTo>
                      <a:pt x="828810" y="58980"/>
                      <a:pt x="841492" y="25971"/>
                      <a:pt x="878953" y="16300"/>
                    </a:cubicBezTo>
                    <a:cubicBezTo>
                      <a:pt x="916414" y="6629"/>
                      <a:pt x="978966" y="-9100"/>
                      <a:pt x="1025003" y="6775"/>
                    </a:cubicBezTo>
                    <a:cubicBezTo>
                      <a:pt x="1071041" y="22650"/>
                      <a:pt x="1120253" y="76625"/>
                      <a:pt x="1155178" y="111550"/>
                    </a:cubicBezTo>
                    <a:cubicBezTo>
                      <a:pt x="1190103" y="146475"/>
                      <a:pt x="1216561" y="169758"/>
                      <a:pt x="1234553" y="216325"/>
                    </a:cubicBezTo>
                    <a:cubicBezTo>
                      <a:pt x="1252545" y="262892"/>
                      <a:pt x="1286411" y="365021"/>
                      <a:pt x="1263128" y="390950"/>
                    </a:cubicBezTo>
                    <a:cubicBezTo>
                      <a:pt x="1239845" y="416879"/>
                      <a:pt x="1129249" y="370312"/>
                      <a:pt x="1094853" y="371900"/>
                    </a:cubicBezTo>
                    <a:cubicBezTo>
                      <a:pt x="1060457" y="373487"/>
                      <a:pt x="1086386" y="394654"/>
                      <a:pt x="1056753" y="400475"/>
                    </a:cubicBezTo>
                    <a:cubicBezTo>
                      <a:pt x="1027120" y="406296"/>
                      <a:pt x="954624" y="398888"/>
                      <a:pt x="917053" y="406825"/>
                    </a:cubicBezTo>
                    <a:cubicBezTo>
                      <a:pt x="879482" y="414762"/>
                      <a:pt x="853024" y="433283"/>
                      <a:pt x="831328" y="448100"/>
                    </a:cubicBezTo>
                    <a:cubicBezTo>
                      <a:pt x="809632" y="462917"/>
                      <a:pt x="813865" y="484613"/>
                      <a:pt x="786878" y="495725"/>
                    </a:cubicBezTo>
                    <a:cubicBezTo>
                      <a:pt x="759891" y="506837"/>
                      <a:pt x="701682" y="505250"/>
                      <a:pt x="669403" y="514775"/>
                    </a:cubicBezTo>
                    <a:cubicBezTo>
                      <a:pt x="637124" y="524300"/>
                      <a:pt x="623895" y="546525"/>
                      <a:pt x="593203" y="552875"/>
                    </a:cubicBezTo>
                    <a:cubicBezTo>
                      <a:pt x="562511" y="559225"/>
                      <a:pt x="515415" y="564517"/>
                      <a:pt x="485253" y="552875"/>
                    </a:cubicBezTo>
                    <a:cubicBezTo>
                      <a:pt x="455091" y="541233"/>
                      <a:pt x="438157" y="504192"/>
                      <a:pt x="412228" y="483025"/>
                    </a:cubicBezTo>
                    <a:cubicBezTo>
                      <a:pt x="386299" y="461858"/>
                      <a:pt x="355607" y="437517"/>
                      <a:pt x="329678" y="425875"/>
                    </a:cubicBezTo>
                    <a:cubicBezTo>
                      <a:pt x="303749" y="414233"/>
                      <a:pt x="285757" y="416879"/>
                      <a:pt x="256653" y="413175"/>
                    </a:cubicBezTo>
                    <a:cubicBezTo>
                      <a:pt x="227549" y="409471"/>
                      <a:pt x="195799" y="396771"/>
                      <a:pt x="155053" y="403650"/>
                    </a:cubicBezTo>
                    <a:cubicBezTo>
                      <a:pt x="114307" y="410529"/>
                      <a:pt x="29641" y="451804"/>
                      <a:pt x="9003" y="441750"/>
                    </a:cubicBezTo>
                    <a:close/>
                  </a:path>
                </a:pathLst>
              </a:custGeom>
              <a:noFill/>
              <a:ln>
                <a:solidFill>
                  <a:srgbClr val="FFFF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8BB7B262-469A-4249-AFE4-DE799D36E51E}"/>
                  </a:ext>
                </a:extLst>
              </p:cNvPr>
              <p:cNvSpPr/>
              <p:nvPr/>
            </p:nvSpPr>
            <p:spPr>
              <a:xfrm>
                <a:off x="5128422" y="3162219"/>
                <a:ext cx="1945161" cy="1105928"/>
              </a:xfrm>
              <a:custGeom>
                <a:avLst/>
                <a:gdLst>
                  <a:gd name="connsiteX0" fmla="*/ 531990 w 2018123"/>
                  <a:gd name="connsiteY0" fmla="*/ 388424 h 1260574"/>
                  <a:gd name="connsiteX1" fmla="*/ 381342 w 2018123"/>
                  <a:gd name="connsiteY1" fmla="*/ 356893 h 1260574"/>
                  <a:gd name="connsiteX2" fmla="*/ 244707 w 2018123"/>
                  <a:gd name="connsiteY2" fmla="*/ 290327 h 1260574"/>
                  <a:gd name="connsiteX3" fmla="*/ 6473 w 2018123"/>
                  <a:gd name="connsiteY3" fmla="*/ 567100 h 1260574"/>
                  <a:gd name="connsiteX4" fmla="*/ 80045 w 2018123"/>
                  <a:gd name="connsiteY4" fmla="*/ 581114 h 1260574"/>
                  <a:gd name="connsiteX5" fmla="*/ 213176 w 2018123"/>
                  <a:gd name="connsiteY5" fmla="*/ 679210 h 1260574"/>
                  <a:gd name="connsiteX6" fmla="*/ 227190 w 2018123"/>
                  <a:gd name="connsiteY6" fmla="*/ 819348 h 1260574"/>
                  <a:gd name="connsiteX7" fmla="*/ 209673 w 2018123"/>
                  <a:gd name="connsiteY7" fmla="*/ 913941 h 1260574"/>
                  <a:gd name="connsiteX8" fmla="*/ 419880 w 2018123"/>
                  <a:gd name="connsiteY8" fmla="*/ 1022548 h 1260574"/>
                  <a:gd name="connsiteX9" fmla="*/ 588045 w 2018123"/>
                  <a:gd name="connsiteY9" fmla="*/ 1057583 h 1260574"/>
                  <a:gd name="connsiteX10" fmla="*/ 728183 w 2018123"/>
                  <a:gd name="connsiteY10" fmla="*/ 1057583 h 1260574"/>
                  <a:gd name="connsiteX11" fmla="*/ 927880 w 2018123"/>
                  <a:gd name="connsiteY11" fmla="*/ 1131155 h 1260574"/>
                  <a:gd name="connsiteX12" fmla="*/ 1050500 w 2018123"/>
                  <a:gd name="connsiteY12" fmla="*/ 1176700 h 1260574"/>
                  <a:gd name="connsiteX13" fmla="*/ 1320266 w 2018123"/>
                  <a:gd name="connsiteY13" fmla="*/ 1159183 h 1260574"/>
                  <a:gd name="connsiteX14" fmla="*/ 1414859 w 2018123"/>
                  <a:gd name="connsiteY14" fmla="*/ 1183707 h 1260574"/>
                  <a:gd name="connsiteX15" fmla="*/ 1512956 w 2018123"/>
                  <a:gd name="connsiteY15" fmla="*/ 1131155 h 1260574"/>
                  <a:gd name="connsiteX16" fmla="*/ 1642583 w 2018123"/>
                  <a:gd name="connsiteY16" fmla="*/ 1134658 h 1260574"/>
                  <a:gd name="connsiteX17" fmla="*/ 1796735 w 2018123"/>
                  <a:gd name="connsiteY17" fmla="*/ 1246769 h 1260574"/>
                  <a:gd name="connsiteX18" fmla="*/ 1880818 w 2018123"/>
                  <a:gd name="connsiteY18" fmla="*/ 1253776 h 1260574"/>
                  <a:gd name="connsiteX19" fmla="*/ 2017452 w 2018123"/>
                  <a:gd name="connsiteY19" fmla="*/ 1201224 h 1260574"/>
                  <a:gd name="connsiteX20" fmla="*/ 1926362 w 2018123"/>
                  <a:gd name="connsiteY20" fmla="*/ 1047072 h 1260574"/>
                  <a:gd name="connsiteX21" fmla="*/ 1775714 w 2018123"/>
                  <a:gd name="connsiteY21" fmla="*/ 812341 h 1260574"/>
                  <a:gd name="connsiteX22" fmla="*/ 1786224 w 2018123"/>
                  <a:gd name="connsiteY22" fmla="*/ 675707 h 1260574"/>
                  <a:gd name="connsiteX23" fmla="*/ 1821259 w 2018123"/>
                  <a:gd name="connsiteY23" fmla="*/ 563596 h 1260574"/>
                  <a:gd name="connsiteX24" fmla="*/ 1737176 w 2018123"/>
                  <a:gd name="connsiteY24" fmla="*/ 504038 h 1260574"/>
                  <a:gd name="connsiteX25" fmla="*/ 1579521 w 2018123"/>
                  <a:gd name="connsiteY25" fmla="*/ 500534 h 1260574"/>
                  <a:gd name="connsiteX26" fmla="*/ 1446390 w 2018123"/>
                  <a:gd name="connsiteY26" fmla="*/ 426962 h 1260574"/>
                  <a:gd name="connsiteX27" fmla="*/ 1313259 w 2018123"/>
                  <a:gd name="connsiteY27" fmla="*/ 262300 h 1260574"/>
                  <a:gd name="connsiteX28" fmla="*/ 1197645 w 2018123"/>
                  <a:gd name="connsiteY28" fmla="*/ 122162 h 1260574"/>
                  <a:gd name="connsiteX29" fmla="*/ 850804 w 2018123"/>
                  <a:gd name="connsiteY29" fmla="*/ 10052 h 1260574"/>
                  <a:gd name="connsiteX30" fmla="*/ 531990 w 2018123"/>
                  <a:gd name="connsiteY30" fmla="*/ 388424 h 1260574"/>
                  <a:gd name="connsiteX0" fmla="*/ 588045 w 2018123"/>
                  <a:gd name="connsiteY0" fmla="*/ 369938 h 1259605"/>
                  <a:gd name="connsiteX1" fmla="*/ 381342 w 2018123"/>
                  <a:gd name="connsiteY1" fmla="*/ 355924 h 1259605"/>
                  <a:gd name="connsiteX2" fmla="*/ 244707 w 2018123"/>
                  <a:gd name="connsiteY2" fmla="*/ 289358 h 1259605"/>
                  <a:gd name="connsiteX3" fmla="*/ 6473 w 2018123"/>
                  <a:gd name="connsiteY3" fmla="*/ 566131 h 1259605"/>
                  <a:gd name="connsiteX4" fmla="*/ 80045 w 2018123"/>
                  <a:gd name="connsiteY4" fmla="*/ 580145 h 1259605"/>
                  <a:gd name="connsiteX5" fmla="*/ 213176 w 2018123"/>
                  <a:gd name="connsiteY5" fmla="*/ 678241 h 1259605"/>
                  <a:gd name="connsiteX6" fmla="*/ 227190 w 2018123"/>
                  <a:gd name="connsiteY6" fmla="*/ 818379 h 1259605"/>
                  <a:gd name="connsiteX7" fmla="*/ 209673 w 2018123"/>
                  <a:gd name="connsiteY7" fmla="*/ 912972 h 1259605"/>
                  <a:gd name="connsiteX8" fmla="*/ 419880 w 2018123"/>
                  <a:gd name="connsiteY8" fmla="*/ 1021579 h 1259605"/>
                  <a:gd name="connsiteX9" fmla="*/ 588045 w 2018123"/>
                  <a:gd name="connsiteY9" fmla="*/ 1056614 h 1259605"/>
                  <a:gd name="connsiteX10" fmla="*/ 728183 w 2018123"/>
                  <a:gd name="connsiteY10" fmla="*/ 1056614 h 1259605"/>
                  <a:gd name="connsiteX11" fmla="*/ 927880 w 2018123"/>
                  <a:gd name="connsiteY11" fmla="*/ 1130186 h 1259605"/>
                  <a:gd name="connsiteX12" fmla="*/ 1050500 w 2018123"/>
                  <a:gd name="connsiteY12" fmla="*/ 1175731 h 1259605"/>
                  <a:gd name="connsiteX13" fmla="*/ 1320266 w 2018123"/>
                  <a:gd name="connsiteY13" fmla="*/ 1158214 h 1259605"/>
                  <a:gd name="connsiteX14" fmla="*/ 1414859 w 2018123"/>
                  <a:gd name="connsiteY14" fmla="*/ 1182738 h 1259605"/>
                  <a:gd name="connsiteX15" fmla="*/ 1512956 w 2018123"/>
                  <a:gd name="connsiteY15" fmla="*/ 1130186 h 1259605"/>
                  <a:gd name="connsiteX16" fmla="*/ 1642583 w 2018123"/>
                  <a:gd name="connsiteY16" fmla="*/ 1133689 h 1259605"/>
                  <a:gd name="connsiteX17" fmla="*/ 1796735 w 2018123"/>
                  <a:gd name="connsiteY17" fmla="*/ 1245800 h 1259605"/>
                  <a:gd name="connsiteX18" fmla="*/ 1880818 w 2018123"/>
                  <a:gd name="connsiteY18" fmla="*/ 1252807 h 1259605"/>
                  <a:gd name="connsiteX19" fmla="*/ 2017452 w 2018123"/>
                  <a:gd name="connsiteY19" fmla="*/ 1200255 h 1259605"/>
                  <a:gd name="connsiteX20" fmla="*/ 1926362 w 2018123"/>
                  <a:gd name="connsiteY20" fmla="*/ 1046103 h 1259605"/>
                  <a:gd name="connsiteX21" fmla="*/ 1775714 w 2018123"/>
                  <a:gd name="connsiteY21" fmla="*/ 811372 h 1259605"/>
                  <a:gd name="connsiteX22" fmla="*/ 1786224 w 2018123"/>
                  <a:gd name="connsiteY22" fmla="*/ 674738 h 1259605"/>
                  <a:gd name="connsiteX23" fmla="*/ 1821259 w 2018123"/>
                  <a:gd name="connsiteY23" fmla="*/ 562627 h 1259605"/>
                  <a:gd name="connsiteX24" fmla="*/ 1737176 w 2018123"/>
                  <a:gd name="connsiteY24" fmla="*/ 503069 h 1259605"/>
                  <a:gd name="connsiteX25" fmla="*/ 1579521 w 2018123"/>
                  <a:gd name="connsiteY25" fmla="*/ 499565 h 1259605"/>
                  <a:gd name="connsiteX26" fmla="*/ 1446390 w 2018123"/>
                  <a:gd name="connsiteY26" fmla="*/ 425993 h 1259605"/>
                  <a:gd name="connsiteX27" fmla="*/ 1313259 w 2018123"/>
                  <a:gd name="connsiteY27" fmla="*/ 261331 h 1259605"/>
                  <a:gd name="connsiteX28" fmla="*/ 1197645 w 2018123"/>
                  <a:gd name="connsiteY28" fmla="*/ 121193 h 1259605"/>
                  <a:gd name="connsiteX29" fmla="*/ 850804 w 2018123"/>
                  <a:gd name="connsiteY29" fmla="*/ 9083 h 1259605"/>
                  <a:gd name="connsiteX30" fmla="*/ 588045 w 2018123"/>
                  <a:gd name="connsiteY30" fmla="*/ 369938 h 1259605"/>
                  <a:gd name="connsiteX0" fmla="*/ 588045 w 2018123"/>
                  <a:gd name="connsiteY0" fmla="*/ 264114 h 1153781"/>
                  <a:gd name="connsiteX1" fmla="*/ 381342 w 2018123"/>
                  <a:gd name="connsiteY1" fmla="*/ 250100 h 1153781"/>
                  <a:gd name="connsiteX2" fmla="*/ 244707 w 2018123"/>
                  <a:gd name="connsiteY2" fmla="*/ 183534 h 1153781"/>
                  <a:gd name="connsiteX3" fmla="*/ 6473 w 2018123"/>
                  <a:gd name="connsiteY3" fmla="*/ 460307 h 1153781"/>
                  <a:gd name="connsiteX4" fmla="*/ 80045 w 2018123"/>
                  <a:gd name="connsiteY4" fmla="*/ 474321 h 1153781"/>
                  <a:gd name="connsiteX5" fmla="*/ 213176 w 2018123"/>
                  <a:gd name="connsiteY5" fmla="*/ 572417 h 1153781"/>
                  <a:gd name="connsiteX6" fmla="*/ 227190 w 2018123"/>
                  <a:gd name="connsiteY6" fmla="*/ 712555 h 1153781"/>
                  <a:gd name="connsiteX7" fmla="*/ 209673 w 2018123"/>
                  <a:gd name="connsiteY7" fmla="*/ 807148 h 1153781"/>
                  <a:gd name="connsiteX8" fmla="*/ 419880 w 2018123"/>
                  <a:gd name="connsiteY8" fmla="*/ 915755 h 1153781"/>
                  <a:gd name="connsiteX9" fmla="*/ 588045 w 2018123"/>
                  <a:gd name="connsiteY9" fmla="*/ 950790 h 1153781"/>
                  <a:gd name="connsiteX10" fmla="*/ 728183 w 2018123"/>
                  <a:gd name="connsiteY10" fmla="*/ 950790 h 1153781"/>
                  <a:gd name="connsiteX11" fmla="*/ 927880 w 2018123"/>
                  <a:gd name="connsiteY11" fmla="*/ 1024362 h 1153781"/>
                  <a:gd name="connsiteX12" fmla="*/ 1050500 w 2018123"/>
                  <a:gd name="connsiteY12" fmla="*/ 1069907 h 1153781"/>
                  <a:gd name="connsiteX13" fmla="*/ 1320266 w 2018123"/>
                  <a:gd name="connsiteY13" fmla="*/ 1052390 h 1153781"/>
                  <a:gd name="connsiteX14" fmla="*/ 1414859 w 2018123"/>
                  <a:gd name="connsiteY14" fmla="*/ 1076914 h 1153781"/>
                  <a:gd name="connsiteX15" fmla="*/ 1512956 w 2018123"/>
                  <a:gd name="connsiteY15" fmla="*/ 1024362 h 1153781"/>
                  <a:gd name="connsiteX16" fmla="*/ 1642583 w 2018123"/>
                  <a:gd name="connsiteY16" fmla="*/ 1027865 h 1153781"/>
                  <a:gd name="connsiteX17" fmla="*/ 1796735 w 2018123"/>
                  <a:gd name="connsiteY17" fmla="*/ 1139976 h 1153781"/>
                  <a:gd name="connsiteX18" fmla="*/ 1880818 w 2018123"/>
                  <a:gd name="connsiteY18" fmla="*/ 1146983 h 1153781"/>
                  <a:gd name="connsiteX19" fmla="*/ 2017452 w 2018123"/>
                  <a:gd name="connsiteY19" fmla="*/ 1094431 h 1153781"/>
                  <a:gd name="connsiteX20" fmla="*/ 1926362 w 2018123"/>
                  <a:gd name="connsiteY20" fmla="*/ 940279 h 1153781"/>
                  <a:gd name="connsiteX21" fmla="*/ 1775714 w 2018123"/>
                  <a:gd name="connsiteY21" fmla="*/ 705548 h 1153781"/>
                  <a:gd name="connsiteX22" fmla="*/ 1786224 w 2018123"/>
                  <a:gd name="connsiteY22" fmla="*/ 568914 h 1153781"/>
                  <a:gd name="connsiteX23" fmla="*/ 1821259 w 2018123"/>
                  <a:gd name="connsiteY23" fmla="*/ 456803 h 1153781"/>
                  <a:gd name="connsiteX24" fmla="*/ 1737176 w 2018123"/>
                  <a:gd name="connsiteY24" fmla="*/ 397245 h 1153781"/>
                  <a:gd name="connsiteX25" fmla="*/ 1579521 w 2018123"/>
                  <a:gd name="connsiteY25" fmla="*/ 393741 h 1153781"/>
                  <a:gd name="connsiteX26" fmla="*/ 1446390 w 2018123"/>
                  <a:gd name="connsiteY26" fmla="*/ 320169 h 1153781"/>
                  <a:gd name="connsiteX27" fmla="*/ 1313259 w 2018123"/>
                  <a:gd name="connsiteY27" fmla="*/ 155507 h 1153781"/>
                  <a:gd name="connsiteX28" fmla="*/ 1197645 w 2018123"/>
                  <a:gd name="connsiteY28" fmla="*/ 15369 h 1153781"/>
                  <a:gd name="connsiteX29" fmla="*/ 847301 w 2018123"/>
                  <a:gd name="connsiteY29" fmla="*/ 67921 h 1153781"/>
                  <a:gd name="connsiteX30" fmla="*/ 588045 w 2018123"/>
                  <a:gd name="connsiteY30" fmla="*/ 264114 h 1153781"/>
                  <a:gd name="connsiteX0" fmla="*/ 588045 w 2018123"/>
                  <a:gd name="connsiteY0" fmla="*/ 213515 h 1103182"/>
                  <a:gd name="connsiteX1" fmla="*/ 381342 w 2018123"/>
                  <a:gd name="connsiteY1" fmla="*/ 199501 h 1103182"/>
                  <a:gd name="connsiteX2" fmla="*/ 244707 w 2018123"/>
                  <a:gd name="connsiteY2" fmla="*/ 132935 h 1103182"/>
                  <a:gd name="connsiteX3" fmla="*/ 6473 w 2018123"/>
                  <a:gd name="connsiteY3" fmla="*/ 409708 h 1103182"/>
                  <a:gd name="connsiteX4" fmla="*/ 80045 w 2018123"/>
                  <a:gd name="connsiteY4" fmla="*/ 423722 h 1103182"/>
                  <a:gd name="connsiteX5" fmla="*/ 213176 w 2018123"/>
                  <a:gd name="connsiteY5" fmla="*/ 521818 h 1103182"/>
                  <a:gd name="connsiteX6" fmla="*/ 227190 w 2018123"/>
                  <a:gd name="connsiteY6" fmla="*/ 661956 h 1103182"/>
                  <a:gd name="connsiteX7" fmla="*/ 209673 w 2018123"/>
                  <a:gd name="connsiteY7" fmla="*/ 756549 h 1103182"/>
                  <a:gd name="connsiteX8" fmla="*/ 419880 w 2018123"/>
                  <a:gd name="connsiteY8" fmla="*/ 865156 h 1103182"/>
                  <a:gd name="connsiteX9" fmla="*/ 588045 w 2018123"/>
                  <a:gd name="connsiteY9" fmla="*/ 900191 h 1103182"/>
                  <a:gd name="connsiteX10" fmla="*/ 728183 w 2018123"/>
                  <a:gd name="connsiteY10" fmla="*/ 900191 h 1103182"/>
                  <a:gd name="connsiteX11" fmla="*/ 927880 w 2018123"/>
                  <a:gd name="connsiteY11" fmla="*/ 973763 h 1103182"/>
                  <a:gd name="connsiteX12" fmla="*/ 1050500 w 2018123"/>
                  <a:gd name="connsiteY12" fmla="*/ 1019308 h 1103182"/>
                  <a:gd name="connsiteX13" fmla="*/ 1320266 w 2018123"/>
                  <a:gd name="connsiteY13" fmla="*/ 1001791 h 1103182"/>
                  <a:gd name="connsiteX14" fmla="*/ 1414859 w 2018123"/>
                  <a:gd name="connsiteY14" fmla="*/ 1026315 h 1103182"/>
                  <a:gd name="connsiteX15" fmla="*/ 1512956 w 2018123"/>
                  <a:gd name="connsiteY15" fmla="*/ 973763 h 1103182"/>
                  <a:gd name="connsiteX16" fmla="*/ 1642583 w 2018123"/>
                  <a:gd name="connsiteY16" fmla="*/ 977266 h 1103182"/>
                  <a:gd name="connsiteX17" fmla="*/ 1796735 w 2018123"/>
                  <a:gd name="connsiteY17" fmla="*/ 1089377 h 1103182"/>
                  <a:gd name="connsiteX18" fmla="*/ 1880818 w 2018123"/>
                  <a:gd name="connsiteY18" fmla="*/ 1096384 h 1103182"/>
                  <a:gd name="connsiteX19" fmla="*/ 2017452 w 2018123"/>
                  <a:gd name="connsiteY19" fmla="*/ 1043832 h 1103182"/>
                  <a:gd name="connsiteX20" fmla="*/ 1926362 w 2018123"/>
                  <a:gd name="connsiteY20" fmla="*/ 889680 h 1103182"/>
                  <a:gd name="connsiteX21" fmla="*/ 1775714 w 2018123"/>
                  <a:gd name="connsiteY21" fmla="*/ 654949 h 1103182"/>
                  <a:gd name="connsiteX22" fmla="*/ 1786224 w 2018123"/>
                  <a:gd name="connsiteY22" fmla="*/ 518315 h 1103182"/>
                  <a:gd name="connsiteX23" fmla="*/ 1821259 w 2018123"/>
                  <a:gd name="connsiteY23" fmla="*/ 406204 h 1103182"/>
                  <a:gd name="connsiteX24" fmla="*/ 1737176 w 2018123"/>
                  <a:gd name="connsiteY24" fmla="*/ 346646 h 1103182"/>
                  <a:gd name="connsiteX25" fmla="*/ 1579521 w 2018123"/>
                  <a:gd name="connsiteY25" fmla="*/ 343142 h 1103182"/>
                  <a:gd name="connsiteX26" fmla="*/ 1446390 w 2018123"/>
                  <a:gd name="connsiteY26" fmla="*/ 269570 h 1103182"/>
                  <a:gd name="connsiteX27" fmla="*/ 1313259 w 2018123"/>
                  <a:gd name="connsiteY27" fmla="*/ 104908 h 1103182"/>
                  <a:gd name="connsiteX28" fmla="*/ 1159107 w 2018123"/>
                  <a:gd name="connsiteY28" fmla="*/ 38342 h 1103182"/>
                  <a:gd name="connsiteX29" fmla="*/ 847301 w 2018123"/>
                  <a:gd name="connsiteY29" fmla="*/ 17322 h 1103182"/>
                  <a:gd name="connsiteX30" fmla="*/ 588045 w 2018123"/>
                  <a:gd name="connsiteY30" fmla="*/ 213515 h 1103182"/>
                  <a:gd name="connsiteX0" fmla="*/ 588045 w 2018123"/>
                  <a:gd name="connsiteY0" fmla="*/ 213515 h 1103182"/>
                  <a:gd name="connsiteX1" fmla="*/ 381342 w 2018123"/>
                  <a:gd name="connsiteY1" fmla="*/ 199501 h 1103182"/>
                  <a:gd name="connsiteX2" fmla="*/ 244707 w 2018123"/>
                  <a:gd name="connsiteY2" fmla="*/ 132935 h 1103182"/>
                  <a:gd name="connsiteX3" fmla="*/ 6473 w 2018123"/>
                  <a:gd name="connsiteY3" fmla="*/ 409708 h 1103182"/>
                  <a:gd name="connsiteX4" fmla="*/ 80045 w 2018123"/>
                  <a:gd name="connsiteY4" fmla="*/ 423722 h 1103182"/>
                  <a:gd name="connsiteX5" fmla="*/ 213176 w 2018123"/>
                  <a:gd name="connsiteY5" fmla="*/ 521818 h 1103182"/>
                  <a:gd name="connsiteX6" fmla="*/ 227190 w 2018123"/>
                  <a:gd name="connsiteY6" fmla="*/ 661956 h 1103182"/>
                  <a:gd name="connsiteX7" fmla="*/ 209673 w 2018123"/>
                  <a:gd name="connsiteY7" fmla="*/ 756549 h 1103182"/>
                  <a:gd name="connsiteX8" fmla="*/ 419880 w 2018123"/>
                  <a:gd name="connsiteY8" fmla="*/ 865156 h 1103182"/>
                  <a:gd name="connsiteX9" fmla="*/ 588045 w 2018123"/>
                  <a:gd name="connsiteY9" fmla="*/ 900191 h 1103182"/>
                  <a:gd name="connsiteX10" fmla="*/ 728183 w 2018123"/>
                  <a:gd name="connsiteY10" fmla="*/ 900191 h 1103182"/>
                  <a:gd name="connsiteX11" fmla="*/ 927880 w 2018123"/>
                  <a:gd name="connsiteY11" fmla="*/ 973763 h 1103182"/>
                  <a:gd name="connsiteX12" fmla="*/ 1050500 w 2018123"/>
                  <a:gd name="connsiteY12" fmla="*/ 1019308 h 1103182"/>
                  <a:gd name="connsiteX13" fmla="*/ 1320266 w 2018123"/>
                  <a:gd name="connsiteY13" fmla="*/ 1001791 h 1103182"/>
                  <a:gd name="connsiteX14" fmla="*/ 1414859 w 2018123"/>
                  <a:gd name="connsiteY14" fmla="*/ 1026315 h 1103182"/>
                  <a:gd name="connsiteX15" fmla="*/ 1512956 w 2018123"/>
                  <a:gd name="connsiteY15" fmla="*/ 973763 h 1103182"/>
                  <a:gd name="connsiteX16" fmla="*/ 1642583 w 2018123"/>
                  <a:gd name="connsiteY16" fmla="*/ 977266 h 1103182"/>
                  <a:gd name="connsiteX17" fmla="*/ 1796735 w 2018123"/>
                  <a:gd name="connsiteY17" fmla="*/ 1089377 h 1103182"/>
                  <a:gd name="connsiteX18" fmla="*/ 1880818 w 2018123"/>
                  <a:gd name="connsiteY18" fmla="*/ 1096384 h 1103182"/>
                  <a:gd name="connsiteX19" fmla="*/ 2017452 w 2018123"/>
                  <a:gd name="connsiteY19" fmla="*/ 1043832 h 1103182"/>
                  <a:gd name="connsiteX20" fmla="*/ 1926362 w 2018123"/>
                  <a:gd name="connsiteY20" fmla="*/ 889680 h 1103182"/>
                  <a:gd name="connsiteX21" fmla="*/ 1775714 w 2018123"/>
                  <a:gd name="connsiteY21" fmla="*/ 654949 h 1103182"/>
                  <a:gd name="connsiteX22" fmla="*/ 1786224 w 2018123"/>
                  <a:gd name="connsiteY22" fmla="*/ 518315 h 1103182"/>
                  <a:gd name="connsiteX23" fmla="*/ 1821259 w 2018123"/>
                  <a:gd name="connsiteY23" fmla="*/ 406204 h 1103182"/>
                  <a:gd name="connsiteX24" fmla="*/ 1737176 w 2018123"/>
                  <a:gd name="connsiteY24" fmla="*/ 346646 h 1103182"/>
                  <a:gd name="connsiteX25" fmla="*/ 1579521 w 2018123"/>
                  <a:gd name="connsiteY25" fmla="*/ 343142 h 1103182"/>
                  <a:gd name="connsiteX26" fmla="*/ 1446390 w 2018123"/>
                  <a:gd name="connsiteY26" fmla="*/ 269570 h 1103182"/>
                  <a:gd name="connsiteX27" fmla="*/ 1239686 w 2018123"/>
                  <a:gd name="connsiteY27" fmla="*/ 213515 h 1103182"/>
                  <a:gd name="connsiteX28" fmla="*/ 1159107 w 2018123"/>
                  <a:gd name="connsiteY28" fmla="*/ 38342 h 1103182"/>
                  <a:gd name="connsiteX29" fmla="*/ 847301 w 2018123"/>
                  <a:gd name="connsiteY29" fmla="*/ 17322 h 1103182"/>
                  <a:gd name="connsiteX30" fmla="*/ 588045 w 2018123"/>
                  <a:gd name="connsiteY30" fmla="*/ 213515 h 1103182"/>
                  <a:gd name="connsiteX0" fmla="*/ 588045 w 2018123"/>
                  <a:gd name="connsiteY0" fmla="*/ 213515 h 1103182"/>
                  <a:gd name="connsiteX1" fmla="*/ 381342 w 2018123"/>
                  <a:gd name="connsiteY1" fmla="*/ 199501 h 1103182"/>
                  <a:gd name="connsiteX2" fmla="*/ 244707 w 2018123"/>
                  <a:gd name="connsiteY2" fmla="*/ 132935 h 1103182"/>
                  <a:gd name="connsiteX3" fmla="*/ 6473 w 2018123"/>
                  <a:gd name="connsiteY3" fmla="*/ 409708 h 1103182"/>
                  <a:gd name="connsiteX4" fmla="*/ 80045 w 2018123"/>
                  <a:gd name="connsiteY4" fmla="*/ 423722 h 1103182"/>
                  <a:gd name="connsiteX5" fmla="*/ 213176 w 2018123"/>
                  <a:gd name="connsiteY5" fmla="*/ 521818 h 1103182"/>
                  <a:gd name="connsiteX6" fmla="*/ 227190 w 2018123"/>
                  <a:gd name="connsiteY6" fmla="*/ 661956 h 1103182"/>
                  <a:gd name="connsiteX7" fmla="*/ 209673 w 2018123"/>
                  <a:gd name="connsiteY7" fmla="*/ 756549 h 1103182"/>
                  <a:gd name="connsiteX8" fmla="*/ 419880 w 2018123"/>
                  <a:gd name="connsiteY8" fmla="*/ 865156 h 1103182"/>
                  <a:gd name="connsiteX9" fmla="*/ 588045 w 2018123"/>
                  <a:gd name="connsiteY9" fmla="*/ 900191 h 1103182"/>
                  <a:gd name="connsiteX10" fmla="*/ 728183 w 2018123"/>
                  <a:gd name="connsiteY10" fmla="*/ 900191 h 1103182"/>
                  <a:gd name="connsiteX11" fmla="*/ 927880 w 2018123"/>
                  <a:gd name="connsiteY11" fmla="*/ 973763 h 1103182"/>
                  <a:gd name="connsiteX12" fmla="*/ 1050500 w 2018123"/>
                  <a:gd name="connsiteY12" fmla="*/ 1019308 h 1103182"/>
                  <a:gd name="connsiteX13" fmla="*/ 1320266 w 2018123"/>
                  <a:gd name="connsiteY13" fmla="*/ 1001791 h 1103182"/>
                  <a:gd name="connsiteX14" fmla="*/ 1414859 w 2018123"/>
                  <a:gd name="connsiteY14" fmla="*/ 1026315 h 1103182"/>
                  <a:gd name="connsiteX15" fmla="*/ 1512956 w 2018123"/>
                  <a:gd name="connsiteY15" fmla="*/ 973763 h 1103182"/>
                  <a:gd name="connsiteX16" fmla="*/ 1642583 w 2018123"/>
                  <a:gd name="connsiteY16" fmla="*/ 977266 h 1103182"/>
                  <a:gd name="connsiteX17" fmla="*/ 1796735 w 2018123"/>
                  <a:gd name="connsiteY17" fmla="*/ 1089377 h 1103182"/>
                  <a:gd name="connsiteX18" fmla="*/ 1880818 w 2018123"/>
                  <a:gd name="connsiteY18" fmla="*/ 1096384 h 1103182"/>
                  <a:gd name="connsiteX19" fmla="*/ 2017452 w 2018123"/>
                  <a:gd name="connsiteY19" fmla="*/ 1043832 h 1103182"/>
                  <a:gd name="connsiteX20" fmla="*/ 1926362 w 2018123"/>
                  <a:gd name="connsiteY20" fmla="*/ 889680 h 1103182"/>
                  <a:gd name="connsiteX21" fmla="*/ 1775714 w 2018123"/>
                  <a:gd name="connsiteY21" fmla="*/ 654949 h 1103182"/>
                  <a:gd name="connsiteX22" fmla="*/ 1786224 w 2018123"/>
                  <a:gd name="connsiteY22" fmla="*/ 518315 h 1103182"/>
                  <a:gd name="connsiteX23" fmla="*/ 1821259 w 2018123"/>
                  <a:gd name="connsiteY23" fmla="*/ 406204 h 1103182"/>
                  <a:gd name="connsiteX24" fmla="*/ 1737176 w 2018123"/>
                  <a:gd name="connsiteY24" fmla="*/ 346646 h 1103182"/>
                  <a:gd name="connsiteX25" fmla="*/ 1579521 w 2018123"/>
                  <a:gd name="connsiteY25" fmla="*/ 343142 h 1103182"/>
                  <a:gd name="connsiteX26" fmla="*/ 1446390 w 2018123"/>
                  <a:gd name="connsiteY26" fmla="*/ 283584 h 1103182"/>
                  <a:gd name="connsiteX27" fmla="*/ 1239686 w 2018123"/>
                  <a:gd name="connsiteY27" fmla="*/ 213515 h 1103182"/>
                  <a:gd name="connsiteX28" fmla="*/ 1159107 w 2018123"/>
                  <a:gd name="connsiteY28" fmla="*/ 38342 h 1103182"/>
                  <a:gd name="connsiteX29" fmla="*/ 847301 w 2018123"/>
                  <a:gd name="connsiteY29" fmla="*/ 17322 h 1103182"/>
                  <a:gd name="connsiteX30" fmla="*/ 588045 w 2018123"/>
                  <a:gd name="connsiteY30" fmla="*/ 213515 h 1103182"/>
                  <a:gd name="connsiteX0" fmla="*/ 588045 w 2018123"/>
                  <a:gd name="connsiteY0" fmla="*/ 213515 h 1103182"/>
                  <a:gd name="connsiteX1" fmla="*/ 381342 w 2018123"/>
                  <a:gd name="connsiteY1" fmla="*/ 199501 h 1103182"/>
                  <a:gd name="connsiteX2" fmla="*/ 244707 w 2018123"/>
                  <a:gd name="connsiteY2" fmla="*/ 132935 h 1103182"/>
                  <a:gd name="connsiteX3" fmla="*/ 6473 w 2018123"/>
                  <a:gd name="connsiteY3" fmla="*/ 409708 h 1103182"/>
                  <a:gd name="connsiteX4" fmla="*/ 80045 w 2018123"/>
                  <a:gd name="connsiteY4" fmla="*/ 423722 h 1103182"/>
                  <a:gd name="connsiteX5" fmla="*/ 213176 w 2018123"/>
                  <a:gd name="connsiteY5" fmla="*/ 521818 h 1103182"/>
                  <a:gd name="connsiteX6" fmla="*/ 227190 w 2018123"/>
                  <a:gd name="connsiteY6" fmla="*/ 661956 h 1103182"/>
                  <a:gd name="connsiteX7" fmla="*/ 209673 w 2018123"/>
                  <a:gd name="connsiteY7" fmla="*/ 756549 h 1103182"/>
                  <a:gd name="connsiteX8" fmla="*/ 419880 w 2018123"/>
                  <a:gd name="connsiteY8" fmla="*/ 865156 h 1103182"/>
                  <a:gd name="connsiteX9" fmla="*/ 588045 w 2018123"/>
                  <a:gd name="connsiteY9" fmla="*/ 900191 h 1103182"/>
                  <a:gd name="connsiteX10" fmla="*/ 728183 w 2018123"/>
                  <a:gd name="connsiteY10" fmla="*/ 900191 h 1103182"/>
                  <a:gd name="connsiteX11" fmla="*/ 927880 w 2018123"/>
                  <a:gd name="connsiteY11" fmla="*/ 973763 h 1103182"/>
                  <a:gd name="connsiteX12" fmla="*/ 1050500 w 2018123"/>
                  <a:gd name="connsiteY12" fmla="*/ 1019308 h 1103182"/>
                  <a:gd name="connsiteX13" fmla="*/ 1320266 w 2018123"/>
                  <a:gd name="connsiteY13" fmla="*/ 1001791 h 1103182"/>
                  <a:gd name="connsiteX14" fmla="*/ 1414859 w 2018123"/>
                  <a:gd name="connsiteY14" fmla="*/ 1026315 h 1103182"/>
                  <a:gd name="connsiteX15" fmla="*/ 1512956 w 2018123"/>
                  <a:gd name="connsiteY15" fmla="*/ 973763 h 1103182"/>
                  <a:gd name="connsiteX16" fmla="*/ 1642583 w 2018123"/>
                  <a:gd name="connsiteY16" fmla="*/ 977266 h 1103182"/>
                  <a:gd name="connsiteX17" fmla="*/ 1796735 w 2018123"/>
                  <a:gd name="connsiteY17" fmla="*/ 1089377 h 1103182"/>
                  <a:gd name="connsiteX18" fmla="*/ 1880818 w 2018123"/>
                  <a:gd name="connsiteY18" fmla="*/ 1096384 h 1103182"/>
                  <a:gd name="connsiteX19" fmla="*/ 2017452 w 2018123"/>
                  <a:gd name="connsiteY19" fmla="*/ 1043832 h 1103182"/>
                  <a:gd name="connsiteX20" fmla="*/ 1926362 w 2018123"/>
                  <a:gd name="connsiteY20" fmla="*/ 889680 h 1103182"/>
                  <a:gd name="connsiteX21" fmla="*/ 1775714 w 2018123"/>
                  <a:gd name="connsiteY21" fmla="*/ 654949 h 1103182"/>
                  <a:gd name="connsiteX22" fmla="*/ 1807245 w 2018123"/>
                  <a:gd name="connsiteY22" fmla="*/ 511308 h 1103182"/>
                  <a:gd name="connsiteX23" fmla="*/ 1821259 w 2018123"/>
                  <a:gd name="connsiteY23" fmla="*/ 406204 h 1103182"/>
                  <a:gd name="connsiteX24" fmla="*/ 1737176 w 2018123"/>
                  <a:gd name="connsiteY24" fmla="*/ 346646 h 1103182"/>
                  <a:gd name="connsiteX25" fmla="*/ 1579521 w 2018123"/>
                  <a:gd name="connsiteY25" fmla="*/ 343142 h 1103182"/>
                  <a:gd name="connsiteX26" fmla="*/ 1446390 w 2018123"/>
                  <a:gd name="connsiteY26" fmla="*/ 283584 h 1103182"/>
                  <a:gd name="connsiteX27" fmla="*/ 1239686 w 2018123"/>
                  <a:gd name="connsiteY27" fmla="*/ 213515 h 1103182"/>
                  <a:gd name="connsiteX28" fmla="*/ 1159107 w 2018123"/>
                  <a:gd name="connsiteY28" fmla="*/ 38342 h 1103182"/>
                  <a:gd name="connsiteX29" fmla="*/ 847301 w 2018123"/>
                  <a:gd name="connsiteY29" fmla="*/ 17322 h 1103182"/>
                  <a:gd name="connsiteX30" fmla="*/ 588045 w 2018123"/>
                  <a:gd name="connsiteY30" fmla="*/ 213515 h 1103182"/>
                  <a:gd name="connsiteX0" fmla="*/ 588045 w 2018106"/>
                  <a:gd name="connsiteY0" fmla="*/ 213515 h 1103182"/>
                  <a:gd name="connsiteX1" fmla="*/ 381342 w 2018106"/>
                  <a:gd name="connsiteY1" fmla="*/ 199501 h 1103182"/>
                  <a:gd name="connsiteX2" fmla="*/ 244707 w 2018106"/>
                  <a:gd name="connsiteY2" fmla="*/ 132935 h 1103182"/>
                  <a:gd name="connsiteX3" fmla="*/ 6473 w 2018106"/>
                  <a:gd name="connsiteY3" fmla="*/ 409708 h 1103182"/>
                  <a:gd name="connsiteX4" fmla="*/ 80045 w 2018106"/>
                  <a:gd name="connsiteY4" fmla="*/ 423722 h 1103182"/>
                  <a:gd name="connsiteX5" fmla="*/ 213176 w 2018106"/>
                  <a:gd name="connsiteY5" fmla="*/ 521818 h 1103182"/>
                  <a:gd name="connsiteX6" fmla="*/ 227190 w 2018106"/>
                  <a:gd name="connsiteY6" fmla="*/ 661956 h 1103182"/>
                  <a:gd name="connsiteX7" fmla="*/ 209673 w 2018106"/>
                  <a:gd name="connsiteY7" fmla="*/ 756549 h 1103182"/>
                  <a:gd name="connsiteX8" fmla="*/ 419880 w 2018106"/>
                  <a:gd name="connsiteY8" fmla="*/ 865156 h 1103182"/>
                  <a:gd name="connsiteX9" fmla="*/ 588045 w 2018106"/>
                  <a:gd name="connsiteY9" fmla="*/ 900191 h 1103182"/>
                  <a:gd name="connsiteX10" fmla="*/ 728183 w 2018106"/>
                  <a:gd name="connsiteY10" fmla="*/ 900191 h 1103182"/>
                  <a:gd name="connsiteX11" fmla="*/ 927880 w 2018106"/>
                  <a:gd name="connsiteY11" fmla="*/ 973763 h 1103182"/>
                  <a:gd name="connsiteX12" fmla="*/ 1050500 w 2018106"/>
                  <a:gd name="connsiteY12" fmla="*/ 1019308 h 1103182"/>
                  <a:gd name="connsiteX13" fmla="*/ 1320266 w 2018106"/>
                  <a:gd name="connsiteY13" fmla="*/ 1001791 h 1103182"/>
                  <a:gd name="connsiteX14" fmla="*/ 1414859 w 2018106"/>
                  <a:gd name="connsiteY14" fmla="*/ 1026315 h 1103182"/>
                  <a:gd name="connsiteX15" fmla="*/ 1512956 w 2018106"/>
                  <a:gd name="connsiteY15" fmla="*/ 973763 h 1103182"/>
                  <a:gd name="connsiteX16" fmla="*/ 1642583 w 2018106"/>
                  <a:gd name="connsiteY16" fmla="*/ 977266 h 1103182"/>
                  <a:gd name="connsiteX17" fmla="*/ 1796735 w 2018106"/>
                  <a:gd name="connsiteY17" fmla="*/ 1089377 h 1103182"/>
                  <a:gd name="connsiteX18" fmla="*/ 1880818 w 2018106"/>
                  <a:gd name="connsiteY18" fmla="*/ 1096384 h 1103182"/>
                  <a:gd name="connsiteX19" fmla="*/ 2017452 w 2018106"/>
                  <a:gd name="connsiteY19" fmla="*/ 1043832 h 1103182"/>
                  <a:gd name="connsiteX20" fmla="*/ 1926362 w 2018106"/>
                  <a:gd name="connsiteY20" fmla="*/ 889680 h 1103182"/>
                  <a:gd name="connsiteX21" fmla="*/ 1786224 w 2018106"/>
                  <a:gd name="connsiteY21" fmla="*/ 651445 h 1103182"/>
                  <a:gd name="connsiteX22" fmla="*/ 1807245 w 2018106"/>
                  <a:gd name="connsiteY22" fmla="*/ 511308 h 1103182"/>
                  <a:gd name="connsiteX23" fmla="*/ 1821259 w 2018106"/>
                  <a:gd name="connsiteY23" fmla="*/ 406204 h 1103182"/>
                  <a:gd name="connsiteX24" fmla="*/ 1737176 w 2018106"/>
                  <a:gd name="connsiteY24" fmla="*/ 346646 h 1103182"/>
                  <a:gd name="connsiteX25" fmla="*/ 1579521 w 2018106"/>
                  <a:gd name="connsiteY25" fmla="*/ 343142 h 1103182"/>
                  <a:gd name="connsiteX26" fmla="*/ 1446390 w 2018106"/>
                  <a:gd name="connsiteY26" fmla="*/ 283584 h 1103182"/>
                  <a:gd name="connsiteX27" fmla="*/ 1239686 w 2018106"/>
                  <a:gd name="connsiteY27" fmla="*/ 213515 h 1103182"/>
                  <a:gd name="connsiteX28" fmla="*/ 1159107 w 2018106"/>
                  <a:gd name="connsiteY28" fmla="*/ 38342 h 1103182"/>
                  <a:gd name="connsiteX29" fmla="*/ 847301 w 2018106"/>
                  <a:gd name="connsiteY29" fmla="*/ 17322 h 1103182"/>
                  <a:gd name="connsiteX30" fmla="*/ 588045 w 2018106"/>
                  <a:gd name="connsiteY30" fmla="*/ 213515 h 1103182"/>
                  <a:gd name="connsiteX0" fmla="*/ 588045 w 2018106"/>
                  <a:gd name="connsiteY0" fmla="*/ 213515 h 1103182"/>
                  <a:gd name="connsiteX1" fmla="*/ 381342 w 2018106"/>
                  <a:gd name="connsiteY1" fmla="*/ 199501 h 1103182"/>
                  <a:gd name="connsiteX2" fmla="*/ 244707 w 2018106"/>
                  <a:gd name="connsiteY2" fmla="*/ 132935 h 1103182"/>
                  <a:gd name="connsiteX3" fmla="*/ 6473 w 2018106"/>
                  <a:gd name="connsiteY3" fmla="*/ 409708 h 1103182"/>
                  <a:gd name="connsiteX4" fmla="*/ 80045 w 2018106"/>
                  <a:gd name="connsiteY4" fmla="*/ 423722 h 1103182"/>
                  <a:gd name="connsiteX5" fmla="*/ 213176 w 2018106"/>
                  <a:gd name="connsiteY5" fmla="*/ 521818 h 1103182"/>
                  <a:gd name="connsiteX6" fmla="*/ 227190 w 2018106"/>
                  <a:gd name="connsiteY6" fmla="*/ 661956 h 1103182"/>
                  <a:gd name="connsiteX7" fmla="*/ 209673 w 2018106"/>
                  <a:gd name="connsiteY7" fmla="*/ 756549 h 1103182"/>
                  <a:gd name="connsiteX8" fmla="*/ 419880 w 2018106"/>
                  <a:gd name="connsiteY8" fmla="*/ 865156 h 1103182"/>
                  <a:gd name="connsiteX9" fmla="*/ 588045 w 2018106"/>
                  <a:gd name="connsiteY9" fmla="*/ 900191 h 1103182"/>
                  <a:gd name="connsiteX10" fmla="*/ 728183 w 2018106"/>
                  <a:gd name="connsiteY10" fmla="*/ 900191 h 1103182"/>
                  <a:gd name="connsiteX11" fmla="*/ 927880 w 2018106"/>
                  <a:gd name="connsiteY11" fmla="*/ 973763 h 1103182"/>
                  <a:gd name="connsiteX12" fmla="*/ 1050500 w 2018106"/>
                  <a:gd name="connsiteY12" fmla="*/ 1019308 h 1103182"/>
                  <a:gd name="connsiteX13" fmla="*/ 1320266 w 2018106"/>
                  <a:gd name="connsiteY13" fmla="*/ 1001791 h 1103182"/>
                  <a:gd name="connsiteX14" fmla="*/ 1414859 w 2018106"/>
                  <a:gd name="connsiteY14" fmla="*/ 1026315 h 1103182"/>
                  <a:gd name="connsiteX15" fmla="*/ 1512956 w 2018106"/>
                  <a:gd name="connsiteY15" fmla="*/ 973763 h 1103182"/>
                  <a:gd name="connsiteX16" fmla="*/ 1642583 w 2018106"/>
                  <a:gd name="connsiteY16" fmla="*/ 977266 h 1103182"/>
                  <a:gd name="connsiteX17" fmla="*/ 1796735 w 2018106"/>
                  <a:gd name="connsiteY17" fmla="*/ 1089377 h 1103182"/>
                  <a:gd name="connsiteX18" fmla="*/ 1880818 w 2018106"/>
                  <a:gd name="connsiteY18" fmla="*/ 1096384 h 1103182"/>
                  <a:gd name="connsiteX19" fmla="*/ 2017452 w 2018106"/>
                  <a:gd name="connsiteY19" fmla="*/ 1043832 h 1103182"/>
                  <a:gd name="connsiteX20" fmla="*/ 1926362 w 2018106"/>
                  <a:gd name="connsiteY20" fmla="*/ 889680 h 1103182"/>
                  <a:gd name="connsiteX21" fmla="*/ 1786224 w 2018106"/>
                  <a:gd name="connsiteY21" fmla="*/ 651445 h 1103182"/>
                  <a:gd name="connsiteX22" fmla="*/ 1807245 w 2018106"/>
                  <a:gd name="connsiteY22" fmla="*/ 511308 h 1103182"/>
                  <a:gd name="connsiteX23" fmla="*/ 1828265 w 2018106"/>
                  <a:gd name="connsiteY23" fmla="*/ 430728 h 1103182"/>
                  <a:gd name="connsiteX24" fmla="*/ 1737176 w 2018106"/>
                  <a:gd name="connsiteY24" fmla="*/ 346646 h 1103182"/>
                  <a:gd name="connsiteX25" fmla="*/ 1579521 w 2018106"/>
                  <a:gd name="connsiteY25" fmla="*/ 343142 h 1103182"/>
                  <a:gd name="connsiteX26" fmla="*/ 1446390 w 2018106"/>
                  <a:gd name="connsiteY26" fmla="*/ 283584 h 1103182"/>
                  <a:gd name="connsiteX27" fmla="*/ 1239686 w 2018106"/>
                  <a:gd name="connsiteY27" fmla="*/ 213515 h 1103182"/>
                  <a:gd name="connsiteX28" fmla="*/ 1159107 w 2018106"/>
                  <a:gd name="connsiteY28" fmla="*/ 38342 h 1103182"/>
                  <a:gd name="connsiteX29" fmla="*/ 847301 w 2018106"/>
                  <a:gd name="connsiteY29" fmla="*/ 17322 h 1103182"/>
                  <a:gd name="connsiteX30" fmla="*/ 588045 w 2018106"/>
                  <a:gd name="connsiteY30" fmla="*/ 213515 h 1103182"/>
                  <a:gd name="connsiteX0" fmla="*/ 588045 w 2019031"/>
                  <a:gd name="connsiteY0" fmla="*/ 213515 h 1103182"/>
                  <a:gd name="connsiteX1" fmla="*/ 381342 w 2019031"/>
                  <a:gd name="connsiteY1" fmla="*/ 199501 h 1103182"/>
                  <a:gd name="connsiteX2" fmla="*/ 244707 w 2019031"/>
                  <a:gd name="connsiteY2" fmla="*/ 132935 h 1103182"/>
                  <a:gd name="connsiteX3" fmla="*/ 6473 w 2019031"/>
                  <a:gd name="connsiteY3" fmla="*/ 409708 h 1103182"/>
                  <a:gd name="connsiteX4" fmla="*/ 80045 w 2019031"/>
                  <a:gd name="connsiteY4" fmla="*/ 423722 h 1103182"/>
                  <a:gd name="connsiteX5" fmla="*/ 213176 w 2019031"/>
                  <a:gd name="connsiteY5" fmla="*/ 521818 h 1103182"/>
                  <a:gd name="connsiteX6" fmla="*/ 227190 w 2019031"/>
                  <a:gd name="connsiteY6" fmla="*/ 661956 h 1103182"/>
                  <a:gd name="connsiteX7" fmla="*/ 209673 w 2019031"/>
                  <a:gd name="connsiteY7" fmla="*/ 756549 h 1103182"/>
                  <a:gd name="connsiteX8" fmla="*/ 419880 w 2019031"/>
                  <a:gd name="connsiteY8" fmla="*/ 865156 h 1103182"/>
                  <a:gd name="connsiteX9" fmla="*/ 588045 w 2019031"/>
                  <a:gd name="connsiteY9" fmla="*/ 900191 h 1103182"/>
                  <a:gd name="connsiteX10" fmla="*/ 728183 w 2019031"/>
                  <a:gd name="connsiteY10" fmla="*/ 900191 h 1103182"/>
                  <a:gd name="connsiteX11" fmla="*/ 927880 w 2019031"/>
                  <a:gd name="connsiteY11" fmla="*/ 973763 h 1103182"/>
                  <a:gd name="connsiteX12" fmla="*/ 1050500 w 2019031"/>
                  <a:gd name="connsiteY12" fmla="*/ 1019308 h 1103182"/>
                  <a:gd name="connsiteX13" fmla="*/ 1320266 w 2019031"/>
                  <a:gd name="connsiteY13" fmla="*/ 1001791 h 1103182"/>
                  <a:gd name="connsiteX14" fmla="*/ 1414859 w 2019031"/>
                  <a:gd name="connsiteY14" fmla="*/ 1026315 h 1103182"/>
                  <a:gd name="connsiteX15" fmla="*/ 1512956 w 2019031"/>
                  <a:gd name="connsiteY15" fmla="*/ 973763 h 1103182"/>
                  <a:gd name="connsiteX16" fmla="*/ 1642583 w 2019031"/>
                  <a:gd name="connsiteY16" fmla="*/ 977266 h 1103182"/>
                  <a:gd name="connsiteX17" fmla="*/ 1796735 w 2019031"/>
                  <a:gd name="connsiteY17" fmla="*/ 1089377 h 1103182"/>
                  <a:gd name="connsiteX18" fmla="*/ 1880818 w 2019031"/>
                  <a:gd name="connsiteY18" fmla="*/ 1096384 h 1103182"/>
                  <a:gd name="connsiteX19" fmla="*/ 2017452 w 2019031"/>
                  <a:gd name="connsiteY19" fmla="*/ 1043832 h 1103182"/>
                  <a:gd name="connsiteX20" fmla="*/ 1926362 w 2019031"/>
                  <a:gd name="connsiteY20" fmla="*/ 889680 h 1103182"/>
                  <a:gd name="connsiteX21" fmla="*/ 1786224 w 2019031"/>
                  <a:gd name="connsiteY21" fmla="*/ 651445 h 1103182"/>
                  <a:gd name="connsiteX22" fmla="*/ 1807245 w 2019031"/>
                  <a:gd name="connsiteY22" fmla="*/ 511308 h 1103182"/>
                  <a:gd name="connsiteX23" fmla="*/ 1828265 w 2019031"/>
                  <a:gd name="connsiteY23" fmla="*/ 430728 h 1103182"/>
                  <a:gd name="connsiteX24" fmla="*/ 1737176 w 2019031"/>
                  <a:gd name="connsiteY24" fmla="*/ 346646 h 1103182"/>
                  <a:gd name="connsiteX25" fmla="*/ 1579521 w 2019031"/>
                  <a:gd name="connsiteY25" fmla="*/ 343142 h 1103182"/>
                  <a:gd name="connsiteX26" fmla="*/ 1446390 w 2019031"/>
                  <a:gd name="connsiteY26" fmla="*/ 283584 h 1103182"/>
                  <a:gd name="connsiteX27" fmla="*/ 1239686 w 2019031"/>
                  <a:gd name="connsiteY27" fmla="*/ 213515 h 1103182"/>
                  <a:gd name="connsiteX28" fmla="*/ 1159107 w 2019031"/>
                  <a:gd name="connsiteY28" fmla="*/ 38342 h 1103182"/>
                  <a:gd name="connsiteX29" fmla="*/ 847301 w 2019031"/>
                  <a:gd name="connsiteY29" fmla="*/ 17322 h 1103182"/>
                  <a:gd name="connsiteX30" fmla="*/ 588045 w 2019031"/>
                  <a:gd name="connsiteY30" fmla="*/ 213515 h 1103182"/>
                  <a:gd name="connsiteX0" fmla="*/ 588045 w 2018219"/>
                  <a:gd name="connsiteY0" fmla="*/ 213515 h 1103182"/>
                  <a:gd name="connsiteX1" fmla="*/ 381342 w 2018219"/>
                  <a:gd name="connsiteY1" fmla="*/ 199501 h 1103182"/>
                  <a:gd name="connsiteX2" fmla="*/ 244707 w 2018219"/>
                  <a:gd name="connsiteY2" fmla="*/ 132935 h 1103182"/>
                  <a:gd name="connsiteX3" fmla="*/ 6473 w 2018219"/>
                  <a:gd name="connsiteY3" fmla="*/ 409708 h 1103182"/>
                  <a:gd name="connsiteX4" fmla="*/ 80045 w 2018219"/>
                  <a:gd name="connsiteY4" fmla="*/ 423722 h 1103182"/>
                  <a:gd name="connsiteX5" fmla="*/ 213176 w 2018219"/>
                  <a:gd name="connsiteY5" fmla="*/ 521818 h 1103182"/>
                  <a:gd name="connsiteX6" fmla="*/ 227190 w 2018219"/>
                  <a:gd name="connsiteY6" fmla="*/ 661956 h 1103182"/>
                  <a:gd name="connsiteX7" fmla="*/ 209673 w 2018219"/>
                  <a:gd name="connsiteY7" fmla="*/ 756549 h 1103182"/>
                  <a:gd name="connsiteX8" fmla="*/ 419880 w 2018219"/>
                  <a:gd name="connsiteY8" fmla="*/ 865156 h 1103182"/>
                  <a:gd name="connsiteX9" fmla="*/ 588045 w 2018219"/>
                  <a:gd name="connsiteY9" fmla="*/ 900191 h 1103182"/>
                  <a:gd name="connsiteX10" fmla="*/ 728183 w 2018219"/>
                  <a:gd name="connsiteY10" fmla="*/ 900191 h 1103182"/>
                  <a:gd name="connsiteX11" fmla="*/ 927880 w 2018219"/>
                  <a:gd name="connsiteY11" fmla="*/ 973763 h 1103182"/>
                  <a:gd name="connsiteX12" fmla="*/ 1050500 w 2018219"/>
                  <a:gd name="connsiteY12" fmla="*/ 1019308 h 1103182"/>
                  <a:gd name="connsiteX13" fmla="*/ 1320266 w 2018219"/>
                  <a:gd name="connsiteY13" fmla="*/ 1001791 h 1103182"/>
                  <a:gd name="connsiteX14" fmla="*/ 1414859 w 2018219"/>
                  <a:gd name="connsiteY14" fmla="*/ 1026315 h 1103182"/>
                  <a:gd name="connsiteX15" fmla="*/ 1512956 w 2018219"/>
                  <a:gd name="connsiteY15" fmla="*/ 973763 h 1103182"/>
                  <a:gd name="connsiteX16" fmla="*/ 1642583 w 2018219"/>
                  <a:gd name="connsiteY16" fmla="*/ 977266 h 1103182"/>
                  <a:gd name="connsiteX17" fmla="*/ 1796735 w 2018219"/>
                  <a:gd name="connsiteY17" fmla="*/ 1089377 h 1103182"/>
                  <a:gd name="connsiteX18" fmla="*/ 1880818 w 2018219"/>
                  <a:gd name="connsiteY18" fmla="*/ 1096384 h 1103182"/>
                  <a:gd name="connsiteX19" fmla="*/ 2017452 w 2018219"/>
                  <a:gd name="connsiteY19" fmla="*/ 1043832 h 1103182"/>
                  <a:gd name="connsiteX20" fmla="*/ 1915852 w 2018219"/>
                  <a:gd name="connsiteY20" fmla="*/ 900190 h 1103182"/>
                  <a:gd name="connsiteX21" fmla="*/ 1786224 w 2018219"/>
                  <a:gd name="connsiteY21" fmla="*/ 651445 h 1103182"/>
                  <a:gd name="connsiteX22" fmla="*/ 1807245 w 2018219"/>
                  <a:gd name="connsiteY22" fmla="*/ 511308 h 1103182"/>
                  <a:gd name="connsiteX23" fmla="*/ 1828265 w 2018219"/>
                  <a:gd name="connsiteY23" fmla="*/ 430728 h 1103182"/>
                  <a:gd name="connsiteX24" fmla="*/ 1737176 w 2018219"/>
                  <a:gd name="connsiteY24" fmla="*/ 346646 h 1103182"/>
                  <a:gd name="connsiteX25" fmla="*/ 1579521 w 2018219"/>
                  <a:gd name="connsiteY25" fmla="*/ 343142 h 1103182"/>
                  <a:gd name="connsiteX26" fmla="*/ 1446390 w 2018219"/>
                  <a:gd name="connsiteY26" fmla="*/ 283584 h 1103182"/>
                  <a:gd name="connsiteX27" fmla="*/ 1239686 w 2018219"/>
                  <a:gd name="connsiteY27" fmla="*/ 213515 h 1103182"/>
                  <a:gd name="connsiteX28" fmla="*/ 1159107 w 2018219"/>
                  <a:gd name="connsiteY28" fmla="*/ 38342 h 1103182"/>
                  <a:gd name="connsiteX29" fmla="*/ 847301 w 2018219"/>
                  <a:gd name="connsiteY29" fmla="*/ 17322 h 1103182"/>
                  <a:gd name="connsiteX30" fmla="*/ 588045 w 2018219"/>
                  <a:gd name="connsiteY30" fmla="*/ 213515 h 1103182"/>
                  <a:gd name="connsiteX0" fmla="*/ 588045 w 2018219"/>
                  <a:gd name="connsiteY0" fmla="*/ 213515 h 1103182"/>
                  <a:gd name="connsiteX1" fmla="*/ 381342 w 2018219"/>
                  <a:gd name="connsiteY1" fmla="*/ 199501 h 1103182"/>
                  <a:gd name="connsiteX2" fmla="*/ 244707 w 2018219"/>
                  <a:gd name="connsiteY2" fmla="*/ 132935 h 1103182"/>
                  <a:gd name="connsiteX3" fmla="*/ 6473 w 2018219"/>
                  <a:gd name="connsiteY3" fmla="*/ 409708 h 1103182"/>
                  <a:gd name="connsiteX4" fmla="*/ 80045 w 2018219"/>
                  <a:gd name="connsiteY4" fmla="*/ 423722 h 1103182"/>
                  <a:gd name="connsiteX5" fmla="*/ 213176 w 2018219"/>
                  <a:gd name="connsiteY5" fmla="*/ 521818 h 1103182"/>
                  <a:gd name="connsiteX6" fmla="*/ 227190 w 2018219"/>
                  <a:gd name="connsiteY6" fmla="*/ 661956 h 1103182"/>
                  <a:gd name="connsiteX7" fmla="*/ 209673 w 2018219"/>
                  <a:gd name="connsiteY7" fmla="*/ 756549 h 1103182"/>
                  <a:gd name="connsiteX8" fmla="*/ 419880 w 2018219"/>
                  <a:gd name="connsiteY8" fmla="*/ 865156 h 1103182"/>
                  <a:gd name="connsiteX9" fmla="*/ 588045 w 2018219"/>
                  <a:gd name="connsiteY9" fmla="*/ 900191 h 1103182"/>
                  <a:gd name="connsiteX10" fmla="*/ 728183 w 2018219"/>
                  <a:gd name="connsiteY10" fmla="*/ 900191 h 1103182"/>
                  <a:gd name="connsiteX11" fmla="*/ 927880 w 2018219"/>
                  <a:gd name="connsiteY11" fmla="*/ 973763 h 1103182"/>
                  <a:gd name="connsiteX12" fmla="*/ 1050500 w 2018219"/>
                  <a:gd name="connsiteY12" fmla="*/ 1019308 h 1103182"/>
                  <a:gd name="connsiteX13" fmla="*/ 1320266 w 2018219"/>
                  <a:gd name="connsiteY13" fmla="*/ 1001791 h 1103182"/>
                  <a:gd name="connsiteX14" fmla="*/ 1414859 w 2018219"/>
                  <a:gd name="connsiteY14" fmla="*/ 1026315 h 1103182"/>
                  <a:gd name="connsiteX15" fmla="*/ 1512956 w 2018219"/>
                  <a:gd name="connsiteY15" fmla="*/ 973763 h 1103182"/>
                  <a:gd name="connsiteX16" fmla="*/ 1642583 w 2018219"/>
                  <a:gd name="connsiteY16" fmla="*/ 977266 h 1103182"/>
                  <a:gd name="connsiteX17" fmla="*/ 1796735 w 2018219"/>
                  <a:gd name="connsiteY17" fmla="*/ 1089377 h 1103182"/>
                  <a:gd name="connsiteX18" fmla="*/ 1880818 w 2018219"/>
                  <a:gd name="connsiteY18" fmla="*/ 1096384 h 1103182"/>
                  <a:gd name="connsiteX19" fmla="*/ 2017452 w 2018219"/>
                  <a:gd name="connsiteY19" fmla="*/ 1043832 h 1103182"/>
                  <a:gd name="connsiteX20" fmla="*/ 1915852 w 2018219"/>
                  <a:gd name="connsiteY20" fmla="*/ 900190 h 1103182"/>
                  <a:gd name="connsiteX21" fmla="*/ 1786224 w 2018219"/>
                  <a:gd name="connsiteY21" fmla="*/ 651445 h 1103182"/>
                  <a:gd name="connsiteX22" fmla="*/ 1807245 w 2018219"/>
                  <a:gd name="connsiteY22" fmla="*/ 511308 h 1103182"/>
                  <a:gd name="connsiteX23" fmla="*/ 1828265 w 2018219"/>
                  <a:gd name="connsiteY23" fmla="*/ 430728 h 1103182"/>
                  <a:gd name="connsiteX24" fmla="*/ 1737176 w 2018219"/>
                  <a:gd name="connsiteY24" fmla="*/ 346646 h 1103182"/>
                  <a:gd name="connsiteX25" fmla="*/ 1579521 w 2018219"/>
                  <a:gd name="connsiteY25" fmla="*/ 343142 h 1103182"/>
                  <a:gd name="connsiteX26" fmla="*/ 1446390 w 2018219"/>
                  <a:gd name="connsiteY26" fmla="*/ 283584 h 1103182"/>
                  <a:gd name="connsiteX27" fmla="*/ 1239686 w 2018219"/>
                  <a:gd name="connsiteY27" fmla="*/ 213515 h 1103182"/>
                  <a:gd name="connsiteX28" fmla="*/ 1159107 w 2018219"/>
                  <a:gd name="connsiteY28" fmla="*/ 38342 h 1103182"/>
                  <a:gd name="connsiteX29" fmla="*/ 847301 w 2018219"/>
                  <a:gd name="connsiteY29" fmla="*/ 17322 h 1103182"/>
                  <a:gd name="connsiteX30" fmla="*/ 588045 w 2018219"/>
                  <a:gd name="connsiteY30" fmla="*/ 213515 h 1103182"/>
                  <a:gd name="connsiteX0" fmla="*/ 588045 w 2017573"/>
                  <a:gd name="connsiteY0" fmla="*/ 213515 h 1107839"/>
                  <a:gd name="connsiteX1" fmla="*/ 381342 w 2017573"/>
                  <a:gd name="connsiteY1" fmla="*/ 199501 h 1107839"/>
                  <a:gd name="connsiteX2" fmla="*/ 244707 w 2017573"/>
                  <a:gd name="connsiteY2" fmla="*/ 132935 h 1107839"/>
                  <a:gd name="connsiteX3" fmla="*/ 6473 w 2017573"/>
                  <a:gd name="connsiteY3" fmla="*/ 409708 h 1107839"/>
                  <a:gd name="connsiteX4" fmla="*/ 80045 w 2017573"/>
                  <a:gd name="connsiteY4" fmla="*/ 423722 h 1107839"/>
                  <a:gd name="connsiteX5" fmla="*/ 213176 w 2017573"/>
                  <a:gd name="connsiteY5" fmla="*/ 521818 h 1107839"/>
                  <a:gd name="connsiteX6" fmla="*/ 227190 w 2017573"/>
                  <a:gd name="connsiteY6" fmla="*/ 661956 h 1107839"/>
                  <a:gd name="connsiteX7" fmla="*/ 209673 w 2017573"/>
                  <a:gd name="connsiteY7" fmla="*/ 756549 h 1107839"/>
                  <a:gd name="connsiteX8" fmla="*/ 419880 w 2017573"/>
                  <a:gd name="connsiteY8" fmla="*/ 865156 h 1107839"/>
                  <a:gd name="connsiteX9" fmla="*/ 588045 w 2017573"/>
                  <a:gd name="connsiteY9" fmla="*/ 900191 h 1107839"/>
                  <a:gd name="connsiteX10" fmla="*/ 728183 w 2017573"/>
                  <a:gd name="connsiteY10" fmla="*/ 900191 h 1107839"/>
                  <a:gd name="connsiteX11" fmla="*/ 927880 w 2017573"/>
                  <a:gd name="connsiteY11" fmla="*/ 973763 h 1107839"/>
                  <a:gd name="connsiteX12" fmla="*/ 1050500 w 2017573"/>
                  <a:gd name="connsiteY12" fmla="*/ 1019308 h 1107839"/>
                  <a:gd name="connsiteX13" fmla="*/ 1320266 w 2017573"/>
                  <a:gd name="connsiteY13" fmla="*/ 1001791 h 1107839"/>
                  <a:gd name="connsiteX14" fmla="*/ 1414859 w 2017573"/>
                  <a:gd name="connsiteY14" fmla="*/ 1026315 h 1107839"/>
                  <a:gd name="connsiteX15" fmla="*/ 1512956 w 2017573"/>
                  <a:gd name="connsiteY15" fmla="*/ 973763 h 1107839"/>
                  <a:gd name="connsiteX16" fmla="*/ 1642583 w 2017573"/>
                  <a:gd name="connsiteY16" fmla="*/ 977266 h 1107839"/>
                  <a:gd name="connsiteX17" fmla="*/ 1796735 w 2017573"/>
                  <a:gd name="connsiteY17" fmla="*/ 1089377 h 1107839"/>
                  <a:gd name="connsiteX18" fmla="*/ 1933369 w 2017573"/>
                  <a:gd name="connsiteY18" fmla="*/ 1103391 h 1107839"/>
                  <a:gd name="connsiteX19" fmla="*/ 2017452 w 2017573"/>
                  <a:gd name="connsiteY19" fmla="*/ 1043832 h 1107839"/>
                  <a:gd name="connsiteX20" fmla="*/ 1915852 w 2017573"/>
                  <a:gd name="connsiteY20" fmla="*/ 900190 h 1107839"/>
                  <a:gd name="connsiteX21" fmla="*/ 1786224 w 2017573"/>
                  <a:gd name="connsiteY21" fmla="*/ 651445 h 1107839"/>
                  <a:gd name="connsiteX22" fmla="*/ 1807245 w 2017573"/>
                  <a:gd name="connsiteY22" fmla="*/ 511308 h 1107839"/>
                  <a:gd name="connsiteX23" fmla="*/ 1828265 w 2017573"/>
                  <a:gd name="connsiteY23" fmla="*/ 430728 h 1107839"/>
                  <a:gd name="connsiteX24" fmla="*/ 1737176 w 2017573"/>
                  <a:gd name="connsiteY24" fmla="*/ 346646 h 1107839"/>
                  <a:gd name="connsiteX25" fmla="*/ 1579521 w 2017573"/>
                  <a:gd name="connsiteY25" fmla="*/ 343142 h 1107839"/>
                  <a:gd name="connsiteX26" fmla="*/ 1446390 w 2017573"/>
                  <a:gd name="connsiteY26" fmla="*/ 283584 h 1107839"/>
                  <a:gd name="connsiteX27" fmla="*/ 1239686 w 2017573"/>
                  <a:gd name="connsiteY27" fmla="*/ 213515 h 1107839"/>
                  <a:gd name="connsiteX28" fmla="*/ 1159107 w 2017573"/>
                  <a:gd name="connsiteY28" fmla="*/ 38342 h 1107839"/>
                  <a:gd name="connsiteX29" fmla="*/ 847301 w 2017573"/>
                  <a:gd name="connsiteY29" fmla="*/ 17322 h 1107839"/>
                  <a:gd name="connsiteX30" fmla="*/ 588045 w 2017573"/>
                  <a:gd name="connsiteY30" fmla="*/ 213515 h 1107839"/>
                  <a:gd name="connsiteX0" fmla="*/ 588045 w 2017573"/>
                  <a:gd name="connsiteY0" fmla="*/ 213515 h 1107839"/>
                  <a:gd name="connsiteX1" fmla="*/ 381342 w 2017573"/>
                  <a:gd name="connsiteY1" fmla="*/ 199501 h 1107839"/>
                  <a:gd name="connsiteX2" fmla="*/ 244707 w 2017573"/>
                  <a:gd name="connsiteY2" fmla="*/ 132935 h 1107839"/>
                  <a:gd name="connsiteX3" fmla="*/ 6473 w 2017573"/>
                  <a:gd name="connsiteY3" fmla="*/ 409708 h 1107839"/>
                  <a:gd name="connsiteX4" fmla="*/ 80045 w 2017573"/>
                  <a:gd name="connsiteY4" fmla="*/ 423722 h 1107839"/>
                  <a:gd name="connsiteX5" fmla="*/ 213176 w 2017573"/>
                  <a:gd name="connsiteY5" fmla="*/ 521818 h 1107839"/>
                  <a:gd name="connsiteX6" fmla="*/ 227190 w 2017573"/>
                  <a:gd name="connsiteY6" fmla="*/ 661956 h 1107839"/>
                  <a:gd name="connsiteX7" fmla="*/ 234197 w 2017573"/>
                  <a:gd name="connsiteY7" fmla="*/ 767059 h 1107839"/>
                  <a:gd name="connsiteX8" fmla="*/ 419880 w 2017573"/>
                  <a:gd name="connsiteY8" fmla="*/ 865156 h 1107839"/>
                  <a:gd name="connsiteX9" fmla="*/ 588045 w 2017573"/>
                  <a:gd name="connsiteY9" fmla="*/ 900191 h 1107839"/>
                  <a:gd name="connsiteX10" fmla="*/ 728183 w 2017573"/>
                  <a:gd name="connsiteY10" fmla="*/ 900191 h 1107839"/>
                  <a:gd name="connsiteX11" fmla="*/ 927880 w 2017573"/>
                  <a:gd name="connsiteY11" fmla="*/ 973763 h 1107839"/>
                  <a:gd name="connsiteX12" fmla="*/ 1050500 w 2017573"/>
                  <a:gd name="connsiteY12" fmla="*/ 1019308 h 1107839"/>
                  <a:gd name="connsiteX13" fmla="*/ 1320266 w 2017573"/>
                  <a:gd name="connsiteY13" fmla="*/ 1001791 h 1107839"/>
                  <a:gd name="connsiteX14" fmla="*/ 1414859 w 2017573"/>
                  <a:gd name="connsiteY14" fmla="*/ 1026315 h 1107839"/>
                  <a:gd name="connsiteX15" fmla="*/ 1512956 w 2017573"/>
                  <a:gd name="connsiteY15" fmla="*/ 973763 h 1107839"/>
                  <a:gd name="connsiteX16" fmla="*/ 1642583 w 2017573"/>
                  <a:gd name="connsiteY16" fmla="*/ 977266 h 1107839"/>
                  <a:gd name="connsiteX17" fmla="*/ 1796735 w 2017573"/>
                  <a:gd name="connsiteY17" fmla="*/ 1089377 h 1107839"/>
                  <a:gd name="connsiteX18" fmla="*/ 1933369 w 2017573"/>
                  <a:gd name="connsiteY18" fmla="*/ 1103391 h 1107839"/>
                  <a:gd name="connsiteX19" fmla="*/ 2017452 w 2017573"/>
                  <a:gd name="connsiteY19" fmla="*/ 1043832 h 1107839"/>
                  <a:gd name="connsiteX20" fmla="*/ 1915852 w 2017573"/>
                  <a:gd name="connsiteY20" fmla="*/ 900190 h 1107839"/>
                  <a:gd name="connsiteX21" fmla="*/ 1786224 w 2017573"/>
                  <a:gd name="connsiteY21" fmla="*/ 651445 h 1107839"/>
                  <a:gd name="connsiteX22" fmla="*/ 1807245 w 2017573"/>
                  <a:gd name="connsiteY22" fmla="*/ 511308 h 1107839"/>
                  <a:gd name="connsiteX23" fmla="*/ 1828265 w 2017573"/>
                  <a:gd name="connsiteY23" fmla="*/ 430728 h 1107839"/>
                  <a:gd name="connsiteX24" fmla="*/ 1737176 w 2017573"/>
                  <a:gd name="connsiteY24" fmla="*/ 346646 h 1107839"/>
                  <a:gd name="connsiteX25" fmla="*/ 1579521 w 2017573"/>
                  <a:gd name="connsiteY25" fmla="*/ 343142 h 1107839"/>
                  <a:gd name="connsiteX26" fmla="*/ 1446390 w 2017573"/>
                  <a:gd name="connsiteY26" fmla="*/ 283584 h 1107839"/>
                  <a:gd name="connsiteX27" fmla="*/ 1239686 w 2017573"/>
                  <a:gd name="connsiteY27" fmla="*/ 213515 h 1107839"/>
                  <a:gd name="connsiteX28" fmla="*/ 1159107 w 2017573"/>
                  <a:gd name="connsiteY28" fmla="*/ 38342 h 1107839"/>
                  <a:gd name="connsiteX29" fmla="*/ 847301 w 2017573"/>
                  <a:gd name="connsiteY29" fmla="*/ 17322 h 1107839"/>
                  <a:gd name="connsiteX30" fmla="*/ 588045 w 2017573"/>
                  <a:gd name="connsiteY30" fmla="*/ 213515 h 1107839"/>
                  <a:gd name="connsiteX0" fmla="*/ 556121 w 1985649"/>
                  <a:gd name="connsiteY0" fmla="*/ 213515 h 1107839"/>
                  <a:gd name="connsiteX1" fmla="*/ 349418 w 1985649"/>
                  <a:gd name="connsiteY1" fmla="*/ 199501 h 1107839"/>
                  <a:gd name="connsiteX2" fmla="*/ 212783 w 1985649"/>
                  <a:gd name="connsiteY2" fmla="*/ 132935 h 1107839"/>
                  <a:gd name="connsiteX3" fmla="*/ 9583 w 1985649"/>
                  <a:gd name="connsiteY3" fmla="*/ 388687 h 1107839"/>
                  <a:gd name="connsiteX4" fmla="*/ 48121 w 1985649"/>
                  <a:gd name="connsiteY4" fmla="*/ 423722 h 1107839"/>
                  <a:gd name="connsiteX5" fmla="*/ 181252 w 1985649"/>
                  <a:gd name="connsiteY5" fmla="*/ 521818 h 1107839"/>
                  <a:gd name="connsiteX6" fmla="*/ 195266 w 1985649"/>
                  <a:gd name="connsiteY6" fmla="*/ 661956 h 1107839"/>
                  <a:gd name="connsiteX7" fmla="*/ 202273 w 1985649"/>
                  <a:gd name="connsiteY7" fmla="*/ 767059 h 1107839"/>
                  <a:gd name="connsiteX8" fmla="*/ 387956 w 1985649"/>
                  <a:gd name="connsiteY8" fmla="*/ 865156 h 1107839"/>
                  <a:gd name="connsiteX9" fmla="*/ 556121 w 1985649"/>
                  <a:gd name="connsiteY9" fmla="*/ 900191 h 1107839"/>
                  <a:gd name="connsiteX10" fmla="*/ 696259 w 1985649"/>
                  <a:gd name="connsiteY10" fmla="*/ 900191 h 1107839"/>
                  <a:gd name="connsiteX11" fmla="*/ 895956 w 1985649"/>
                  <a:gd name="connsiteY11" fmla="*/ 973763 h 1107839"/>
                  <a:gd name="connsiteX12" fmla="*/ 1018576 w 1985649"/>
                  <a:gd name="connsiteY12" fmla="*/ 1019308 h 1107839"/>
                  <a:gd name="connsiteX13" fmla="*/ 1288342 w 1985649"/>
                  <a:gd name="connsiteY13" fmla="*/ 1001791 h 1107839"/>
                  <a:gd name="connsiteX14" fmla="*/ 1382935 w 1985649"/>
                  <a:gd name="connsiteY14" fmla="*/ 1026315 h 1107839"/>
                  <a:gd name="connsiteX15" fmla="*/ 1481032 w 1985649"/>
                  <a:gd name="connsiteY15" fmla="*/ 973763 h 1107839"/>
                  <a:gd name="connsiteX16" fmla="*/ 1610659 w 1985649"/>
                  <a:gd name="connsiteY16" fmla="*/ 977266 h 1107839"/>
                  <a:gd name="connsiteX17" fmla="*/ 1764811 w 1985649"/>
                  <a:gd name="connsiteY17" fmla="*/ 1089377 h 1107839"/>
                  <a:gd name="connsiteX18" fmla="*/ 1901445 w 1985649"/>
                  <a:gd name="connsiteY18" fmla="*/ 1103391 h 1107839"/>
                  <a:gd name="connsiteX19" fmla="*/ 1985528 w 1985649"/>
                  <a:gd name="connsiteY19" fmla="*/ 1043832 h 1107839"/>
                  <a:gd name="connsiteX20" fmla="*/ 1883928 w 1985649"/>
                  <a:gd name="connsiteY20" fmla="*/ 900190 h 1107839"/>
                  <a:gd name="connsiteX21" fmla="*/ 1754300 w 1985649"/>
                  <a:gd name="connsiteY21" fmla="*/ 651445 h 1107839"/>
                  <a:gd name="connsiteX22" fmla="*/ 1775321 w 1985649"/>
                  <a:gd name="connsiteY22" fmla="*/ 511308 h 1107839"/>
                  <a:gd name="connsiteX23" fmla="*/ 1796341 w 1985649"/>
                  <a:gd name="connsiteY23" fmla="*/ 430728 h 1107839"/>
                  <a:gd name="connsiteX24" fmla="*/ 1705252 w 1985649"/>
                  <a:gd name="connsiteY24" fmla="*/ 346646 h 1107839"/>
                  <a:gd name="connsiteX25" fmla="*/ 1547597 w 1985649"/>
                  <a:gd name="connsiteY25" fmla="*/ 343142 h 1107839"/>
                  <a:gd name="connsiteX26" fmla="*/ 1414466 w 1985649"/>
                  <a:gd name="connsiteY26" fmla="*/ 283584 h 1107839"/>
                  <a:gd name="connsiteX27" fmla="*/ 1207762 w 1985649"/>
                  <a:gd name="connsiteY27" fmla="*/ 213515 h 1107839"/>
                  <a:gd name="connsiteX28" fmla="*/ 1127183 w 1985649"/>
                  <a:gd name="connsiteY28" fmla="*/ 38342 h 1107839"/>
                  <a:gd name="connsiteX29" fmla="*/ 815377 w 1985649"/>
                  <a:gd name="connsiteY29" fmla="*/ 17322 h 1107839"/>
                  <a:gd name="connsiteX30" fmla="*/ 556121 w 1985649"/>
                  <a:gd name="connsiteY30" fmla="*/ 213515 h 1107839"/>
                  <a:gd name="connsiteX0" fmla="*/ 547469 w 1976997"/>
                  <a:gd name="connsiteY0" fmla="*/ 213515 h 1107839"/>
                  <a:gd name="connsiteX1" fmla="*/ 340766 w 1976997"/>
                  <a:gd name="connsiteY1" fmla="*/ 199501 h 1107839"/>
                  <a:gd name="connsiteX2" fmla="*/ 204131 w 1976997"/>
                  <a:gd name="connsiteY2" fmla="*/ 132935 h 1107839"/>
                  <a:gd name="connsiteX3" fmla="*/ 931 w 1976997"/>
                  <a:gd name="connsiteY3" fmla="*/ 388687 h 1107839"/>
                  <a:gd name="connsiteX4" fmla="*/ 39469 w 1976997"/>
                  <a:gd name="connsiteY4" fmla="*/ 423722 h 1107839"/>
                  <a:gd name="connsiteX5" fmla="*/ 172600 w 1976997"/>
                  <a:gd name="connsiteY5" fmla="*/ 521818 h 1107839"/>
                  <a:gd name="connsiteX6" fmla="*/ 186614 w 1976997"/>
                  <a:gd name="connsiteY6" fmla="*/ 661956 h 1107839"/>
                  <a:gd name="connsiteX7" fmla="*/ 193621 w 1976997"/>
                  <a:gd name="connsiteY7" fmla="*/ 767059 h 1107839"/>
                  <a:gd name="connsiteX8" fmla="*/ 379304 w 1976997"/>
                  <a:gd name="connsiteY8" fmla="*/ 865156 h 1107839"/>
                  <a:gd name="connsiteX9" fmla="*/ 547469 w 1976997"/>
                  <a:gd name="connsiteY9" fmla="*/ 900191 h 1107839"/>
                  <a:gd name="connsiteX10" fmla="*/ 687607 w 1976997"/>
                  <a:gd name="connsiteY10" fmla="*/ 900191 h 1107839"/>
                  <a:gd name="connsiteX11" fmla="*/ 887304 w 1976997"/>
                  <a:gd name="connsiteY11" fmla="*/ 973763 h 1107839"/>
                  <a:gd name="connsiteX12" fmla="*/ 1009924 w 1976997"/>
                  <a:gd name="connsiteY12" fmla="*/ 1019308 h 1107839"/>
                  <a:gd name="connsiteX13" fmla="*/ 1279690 w 1976997"/>
                  <a:gd name="connsiteY13" fmla="*/ 1001791 h 1107839"/>
                  <a:gd name="connsiteX14" fmla="*/ 1374283 w 1976997"/>
                  <a:gd name="connsiteY14" fmla="*/ 1026315 h 1107839"/>
                  <a:gd name="connsiteX15" fmla="*/ 1472380 w 1976997"/>
                  <a:gd name="connsiteY15" fmla="*/ 973763 h 1107839"/>
                  <a:gd name="connsiteX16" fmla="*/ 1602007 w 1976997"/>
                  <a:gd name="connsiteY16" fmla="*/ 977266 h 1107839"/>
                  <a:gd name="connsiteX17" fmla="*/ 1756159 w 1976997"/>
                  <a:gd name="connsiteY17" fmla="*/ 1089377 h 1107839"/>
                  <a:gd name="connsiteX18" fmla="*/ 1892793 w 1976997"/>
                  <a:gd name="connsiteY18" fmla="*/ 1103391 h 1107839"/>
                  <a:gd name="connsiteX19" fmla="*/ 1976876 w 1976997"/>
                  <a:gd name="connsiteY19" fmla="*/ 1043832 h 1107839"/>
                  <a:gd name="connsiteX20" fmla="*/ 1875276 w 1976997"/>
                  <a:gd name="connsiteY20" fmla="*/ 900190 h 1107839"/>
                  <a:gd name="connsiteX21" fmla="*/ 1745648 w 1976997"/>
                  <a:gd name="connsiteY21" fmla="*/ 651445 h 1107839"/>
                  <a:gd name="connsiteX22" fmla="*/ 1766669 w 1976997"/>
                  <a:gd name="connsiteY22" fmla="*/ 511308 h 1107839"/>
                  <a:gd name="connsiteX23" fmla="*/ 1787689 w 1976997"/>
                  <a:gd name="connsiteY23" fmla="*/ 430728 h 1107839"/>
                  <a:gd name="connsiteX24" fmla="*/ 1696600 w 1976997"/>
                  <a:gd name="connsiteY24" fmla="*/ 346646 h 1107839"/>
                  <a:gd name="connsiteX25" fmla="*/ 1538945 w 1976997"/>
                  <a:gd name="connsiteY25" fmla="*/ 343142 h 1107839"/>
                  <a:gd name="connsiteX26" fmla="*/ 1405814 w 1976997"/>
                  <a:gd name="connsiteY26" fmla="*/ 283584 h 1107839"/>
                  <a:gd name="connsiteX27" fmla="*/ 1199110 w 1976997"/>
                  <a:gd name="connsiteY27" fmla="*/ 213515 h 1107839"/>
                  <a:gd name="connsiteX28" fmla="*/ 1118531 w 1976997"/>
                  <a:gd name="connsiteY28" fmla="*/ 38342 h 1107839"/>
                  <a:gd name="connsiteX29" fmla="*/ 806725 w 1976997"/>
                  <a:gd name="connsiteY29" fmla="*/ 17322 h 1107839"/>
                  <a:gd name="connsiteX30" fmla="*/ 547469 w 1976997"/>
                  <a:gd name="connsiteY30" fmla="*/ 213515 h 1107839"/>
                  <a:gd name="connsiteX0" fmla="*/ 547497 w 1977025"/>
                  <a:gd name="connsiteY0" fmla="*/ 213515 h 1107839"/>
                  <a:gd name="connsiteX1" fmla="*/ 372692 w 1977025"/>
                  <a:gd name="connsiteY1" fmla="*/ 178236 h 1107839"/>
                  <a:gd name="connsiteX2" fmla="*/ 204159 w 1977025"/>
                  <a:gd name="connsiteY2" fmla="*/ 132935 h 1107839"/>
                  <a:gd name="connsiteX3" fmla="*/ 959 w 1977025"/>
                  <a:gd name="connsiteY3" fmla="*/ 388687 h 1107839"/>
                  <a:gd name="connsiteX4" fmla="*/ 39497 w 1977025"/>
                  <a:gd name="connsiteY4" fmla="*/ 423722 h 1107839"/>
                  <a:gd name="connsiteX5" fmla="*/ 172628 w 1977025"/>
                  <a:gd name="connsiteY5" fmla="*/ 521818 h 1107839"/>
                  <a:gd name="connsiteX6" fmla="*/ 186642 w 1977025"/>
                  <a:gd name="connsiteY6" fmla="*/ 661956 h 1107839"/>
                  <a:gd name="connsiteX7" fmla="*/ 193649 w 1977025"/>
                  <a:gd name="connsiteY7" fmla="*/ 767059 h 1107839"/>
                  <a:gd name="connsiteX8" fmla="*/ 379332 w 1977025"/>
                  <a:gd name="connsiteY8" fmla="*/ 865156 h 1107839"/>
                  <a:gd name="connsiteX9" fmla="*/ 547497 w 1977025"/>
                  <a:gd name="connsiteY9" fmla="*/ 900191 h 1107839"/>
                  <a:gd name="connsiteX10" fmla="*/ 687635 w 1977025"/>
                  <a:gd name="connsiteY10" fmla="*/ 900191 h 1107839"/>
                  <a:gd name="connsiteX11" fmla="*/ 887332 w 1977025"/>
                  <a:gd name="connsiteY11" fmla="*/ 973763 h 1107839"/>
                  <a:gd name="connsiteX12" fmla="*/ 1009952 w 1977025"/>
                  <a:gd name="connsiteY12" fmla="*/ 1019308 h 1107839"/>
                  <a:gd name="connsiteX13" fmla="*/ 1279718 w 1977025"/>
                  <a:gd name="connsiteY13" fmla="*/ 1001791 h 1107839"/>
                  <a:gd name="connsiteX14" fmla="*/ 1374311 w 1977025"/>
                  <a:gd name="connsiteY14" fmla="*/ 1026315 h 1107839"/>
                  <a:gd name="connsiteX15" fmla="*/ 1472408 w 1977025"/>
                  <a:gd name="connsiteY15" fmla="*/ 973763 h 1107839"/>
                  <a:gd name="connsiteX16" fmla="*/ 1602035 w 1977025"/>
                  <a:gd name="connsiteY16" fmla="*/ 977266 h 1107839"/>
                  <a:gd name="connsiteX17" fmla="*/ 1756187 w 1977025"/>
                  <a:gd name="connsiteY17" fmla="*/ 1089377 h 1107839"/>
                  <a:gd name="connsiteX18" fmla="*/ 1892821 w 1977025"/>
                  <a:gd name="connsiteY18" fmla="*/ 1103391 h 1107839"/>
                  <a:gd name="connsiteX19" fmla="*/ 1976904 w 1977025"/>
                  <a:gd name="connsiteY19" fmla="*/ 1043832 h 1107839"/>
                  <a:gd name="connsiteX20" fmla="*/ 1875304 w 1977025"/>
                  <a:gd name="connsiteY20" fmla="*/ 900190 h 1107839"/>
                  <a:gd name="connsiteX21" fmla="*/ 1745676 w 1977025"/>
                  <a:gd name="connsiteY21" fmla="*/ 651445 h 1107839"/>
                  <a:gd name="connsiteX22" fmla="*/ 1766697 w 1977025"/>
                  <a:gd name="connsiteY22" fmla="*/ 511308 h 1107839"/>
                  <a:gd name="connsiteX23" fmla="*/ 1787717 w 1977025"/>
                  <a:gd name="connsiteY23" fmla="*/ 430728 h 1107839"/>
                  <a:gd name="connsiteX24" fmla="*/ 1696628 w 1977025"/>
                  <a:gd name="connsiteY24" fmla="*/ 346646 h 1107839"/>
                  <a:gd name="connsiteX25" fmla="*/ 1538973 w 1977025"/>
                  <a:gd name="connsiteY25" fmla="*/ 343142 h 1107839"/>
                  <a:gd name="connsiteX26" fmla="*/ 1405842 w 1977025"/>
                  <a:gd name="connsiteY26" fmla="*/ 283584 h 1107839"/>
                  <a:gd name="connsiteX27" fmla="*/ 1199138 w 1977025"/>
                  <a:gd name="connsiteY27" fmla="*/ 213515 h 1107839"/>
                  <a:gd name="connsiteX28" fmla="*/ 1118559 w 1977025"/>
                  <a:gd name="connsiteY28" fmla="*/ 38342 h 1107839"/>
                  <a:gd name="connsiteX29" fmla="*/ 806753 w 1977025"/>
                  <a:gd name="connsiteY29" fmla="*/ 17322 h 1107839"/>
                  <a:gd name="connsiteX30" fmla="*/ 547497 w 1977025"/>
                  <a:gd name="connsiteY30" fmla="*/ 213515 h 1107839"/>
                  <a:gd name="connsiteX0" fmla="*/ 568762 w 1977025"/>
                  <a:gd name="connsiteY0" fmla="*/ 185022 h 1105928"/>
                  <a:gd name="connsiteX1" fmla="*/ 372692 w 1977025"/>
                  <a:gd name="connsiteY1" fmla="*/ 176325 h 1105928"/>
                  <a:gd name="connsiteX2" fmla="*/ 204159 w 1977025"/>
                  <a:gd name="connsiteY2" fmla="*/ 131024 h 1105928"/>
                  <a:gd name="connsiteX3" fmla="*/ 959 w 1977025"/>
                  <a:gd name="connsiteY3" fmla="*/ 386776 h 1105928"/>
                  <a:gd name="connsiteX4" fmla="*/ 39497 w 1977025"/>
                  <a:gd name="connsiteY4" fmla="*/ 421811 h 1105928"/>
                  <a:gd name="connsiteX5" fmla="*/ 172628 w 1977025"/>
                  <a:gd name="connsiteY5" fmla="*/ 519907 h 1105928"/>
                  <a:gd name="connsiteX6" fmla="*/ 186642 w 1977025"/>
                  <a:gd name="connsiteY6" fmla="*/ 660045 h 1105928"/>
                  <a:gd name="connsiteX7" fmla="*/ 193649 w 1977025"/>
                  <a:gd name="connsiteY7" fmla="*/ 765148 h 1105928"/>
                  <a:gd name="connsiteX8" fmla="*/ 379332 w 1977025"/>
                  <a:gd name="connsiteY8" fmla="*/ 863245 h 1105928"/>
                  <a:gd name="connsiteX9" fmla="*/ 547497 w 1977025"/>
                  <a:gd name="connsiteY9" fmla="*/ 898280 h 1105928"/>
                  <a:gd name="connsiteX10" fmla="*/ 687635 w 1977025"/>
                  <a:gd name="connsiteY10" fmla="*/ 898280 h 1105928"/>
                  <a:gd name="connsiteX11" fmla="*/ 887332 w 1977025"/>
                  <a:gd name="connsiteY11" fmla="*/ 971852 h 1105928"/>
                  <a:gd name="connsiteX12" fmla="*/ 1009952 w 1977025"/>
                  <a:gd name="connsiteY12" fmla="*/ 1017397 h 1105928"/>
                  <a:gd name="connsiteX13" fmla="*/ 1279718 w 1977025"/>
                  <a:gd name="connsiteY13" fmla="*/ 999880 h 1105928"/>
                  <a:gd name="connsiteX14" fmla="*/ 1374311 w 1977025"/>
                  <a:gd name="connsiteY14" fmla="*/ 1024404 h 1105928"/>
                  <a:gd name="connsiteX15" fmla="*/ 1472408 w 1977025"/>
                  <a:gd name="connsiteY15" fmla="*/ 971852 h 1105928"/>
                  <a:gd name="connsiteX16" fmla="*/ 1602035 w 1977025"/>
                  <a:gd name="connsiteY16" fmla="*/ 975355 h 1105928"/>
                  <a:gd name="connsiteX17" fmla="*/ 1756187 w 1977025"/>
                  <a:gd name="connsiteY17" fmla="*/ 1087466 h 1105928"/>
                  <a:gd name="connsiteX18" fmla="*/ 1892821 w 1977025"/>
                  <a:gd name="connsiteY18" fmla="*/ 1101480 h 1105928"/>
                  <a:gd name="connsiteX19" fmla="*/ 1976904 w 1977025"/>
                  <a:gd name="connsiteY19" fmla="*/ 1041921 h 1105928"/>
                  <a:gd name="connsiteX20" fmla="*/ 1875304 w 1977025"/>
                  <a:gd name="connsiteY20" fmla="*/ 898279 h 1105928"/>
                  <a:gd name="connsiteX21" fmla="*/ 1745676 w 1977025"/>
                  <a:gd name="connsiteY21" fmla="*/ 649534 h 1105928"/>
                  <a:gd name="connsiteX22" fmla="*/ 1766697 w 1977025"/>
                  <a:gd name="connsiteY22" fmla="*/ 509397 h 1105928"/>
                  <a:gd name="connsiteX23" fmla="*/ 1787717 w 1977025"/>
                  <a:gd name="connsiteY23" fmla="*/ 428817 h 1105928"/>
                  <a:gd name="connsiteX24" fmla="*/ 1696628 w 1977025"/>
                  <a:gd name="connsiteY24" fmla="*/ 344735 h 1105928"/>
                  <a:gd name="connsiteX25" fmla="*/ 1538973 w 1977025"/>
                  <a:gd name="connsiteY25" fmla="*/ 341231 h 1105928"/>
                  <a:gd name="connsiteX26" fmla="*/ 1405842 w 1977025"/>
                  <a:gd name="connsiteY26" fmla="*/ 281673 h 1105928"/>
                  <a:gd name="connsiteX27" fmla="*/ 1199138 w 1977025"/>
                  <a:gd name="connsiteY27" fmla="*/ 211604 h 1105928"/>
                  <a:gd name="connsiteX28" fmla="*/ 1118559 w 1977025"/>
                  <a:gd name="connsiteY28" fmla="*/ 36431 h 1105928"/>
                  <a:gd name="connsiteX29" fmla="*/ 806753 w 1977025"/>
                  <a:gd name="connsiteY29" fmla="*/ 15411 h 1105928"/>
                  <a:gd name="connsiteX30" fmla="*/ 568762 w 1977025"/>
                  <a:gd name="connsiteY30" fmla="*/ 185022 h 1105928"/>
                  <a:gd name="connsiteX0" fmla="*/ 536874 w 1945137"/>
                  <a:gd name="connsiteY0" fmla="*/ 185022 h 1105928"/>
                  <a:gd name="connsiteX1" fmla="*/ 340804 w 1945137"/>
                  <a:gd name="connsiteY1" fmla="*/ 176325 h 1105928"/>
                  <a:gd name="connsiteX2" fmla="*/ 172271 w 1945137"/>
                  <a:gd name="connsiteY2" fmla="*/ 131024 h 1105928"/>
                  <a:gd name="connsiteX3" fmla="*/ 6285 w 1945137"/>
                  <a:gd name="connsiteY3" fmla="*/ 344246 h 1105928"/>
                  <a:gd name="connsiteX4" fmla="*/ 7609 w 1945137"/>
                  <a:gd name="connsiteY4" fmla="*/ 421811 h 1105928"/>
                  <a:gd name="connsiteX5" fmla="*/ 140740 w 1945137"/>
                  <a:gd name="connsiteY5" fmla="*/ 519907 h 1105928"/>
                  <a:gd name="connsiteX6" fmla="*/ 154754 w 1945137"/>
                  <a:gd name="connsiteY6" fmla="*/ 660045 h 1105928"/>
                  <a:gd name="connsiteX7" fmla="*/ 161761 w 1945137"/>
                  <a:gd name="connsiteY7" fmla="*/ 765148 h 1105928"/>
                  <a:gd name="connsiteX8" fmla="*/ 347444 w 1945137"/>
                  <a:gd name="connsiteY8" fmla="*/ 863245 h 1105928"/>
                  <a:gd name="connsiteX9" fmla="*/ 515609 w 1945137"/>
                  <a:gd name="connsiteY9" fmla="*/ 898280 h 1105928"/>
                  <a:gd name="connsiteX10" fmla="*/ 655747 w 1945137"/>
                  <a:gd name="connsiteY10" fmla="*/ 898280 h 1105928"/>
                  <a:gd name="connsiteX11" fmla="*/ 855444 w 1945137"/>
                  <a:gd name="connsiteY11" fmla="*/ 971852 h 1105928"/>
                  <a:gd name="connsiteX12" fmla="*/ 978064 w 1945137"/>
                  <a:gd name="connsiteY12" fmla="*/ 1017397 h 1105928"/>
                  <a:gd name="connsiteX13" fmla="*/ 1247830 w 1945137"/>
                  <a:gd name="connsiteY13" fmla="*/ 999880 h 1105928"/>
                  <a:gd name="connsiteX14" fmla="*/ 1342423 w 1945137"/>
                  <a:gd name="connsiteY14" fmla="*/ 1024404 h 1105928"/>
                  <a:gd name="connsiteX15" fmla="*/ 1440520 w 1945137"/>
                  <a:gd name="connsiteY15" fmla="*/ 971852 h 1105928"/>
                  <a:gd name="connsiteX16" fmla="*/ 1570147 w 1945137"/>
                  <a:gd name="connsiteY16" fmla="*/ 975355 h 1105928"/>
                  <a:gd name="connsiteX17" fmla="*/ 1724299 w 1945137"/>
                  <a:gd name="connsiteY17" fmla="*/ 1087466 h 1105928"/>
                  <a:gd name="connsiteX18" fmla="*/ 1860933 w 1945137"/>
                  <a:gd name="connsiteY18" fmla="*/ 1101480 h 1105928"/>
                  <a:gd name="connsiteX19" fmla="*/ 1945016 w 1945137"/>
                  <a:gd name="connsiteY19" fmla="*/ 1041921 h 1105928"/>
                  <a:gd name="connsiteX20" fmla="*/ 1843416 w 1945137"/>
                  <a:gd name="connsiteY20" fmla="*/ 898279 h 1105928"/>
                  <a:gd name="connsiteX21" fmla="*/ 1713788 w 1945137"/>
                  <a:gd name="connsiteY21" fmla="*/ 649534 h 1105928"/>
                  <a:gd name="connsiteX22" fmla="*/ 1734809 w 1945137"/>
                  <a:gd name="connsiteY22" fmla="*/ 509397 h 1105928"/>
                  <a:gd name="connsiteX23" fmla="*/ 1755829 w 1945137"/>
                  <a:gd name="connsiteY23" fmla="*/ 428817 h 1105928"/>
                  <a:gd name="connsiteX24" fmla="*/ 1664740 w 1945137"/>
                  <a:gd name="connsiteY24" fmla="*/ 344735 h 1105928"/>
                  <a:gd name="connsiteX25" fmla="*/ 1507085 w 1945137"/>
                  <a:gd name="connsiteY25" fmla="*/ 341231 h 1105928"/>
                  <a:gd name="connsiteX26" fmla="*/ 1373954 w 1945137"/>
                  <a:gd name="connsiteY26" fmla="*/ 281673 h 1105928"/>
                  <a:gd name="connsiteX27" fmla="*/ 1167250 w 1945137"/>
                  <a:gd name="connsiteY27" fmla="*/ 211604 h 1105928"/>
                  <a:gd name="connsiteX28" fmla="*/ 1086671 w 1945137"/>
                  <a:gd name="connsiteY28" fmla="*/ 36431 h 1105928"/>
                  <a:gd name="connsiteX29" fmla="*/ 774865 w 1945137"/>
                  <a:gd name="connsiteY29" fmla="*/ 15411 h 1105928"/>
                  <a:gd name="connsiteX30" fmla="*/ 536874 w 1945137"/>
                  <a:gd name="connsiteY30" fmla="*/ 185022 h 1105928"/>
                  <a:gd name="connsiteX0" fmla="*/ 536898 w 1945161"/>
                  <a:gd name="connsiteY0" fmla="*/ 185022 h 1105928"/>
                  <a:gd name="connsiteX1" fmla="*/ 340828 w 1945161"/>
                  <a:gd name="connsiteY1" fmla="*/ 176325 h 1105928"/>
                  <a:gd name="connsiteX2" fmla="*/ 172295 w 1945161"/>
                  <a:gd name="connsiteY2" fmla="*/ 131024 h 1105928"/>
                  <a:gd name="connsiteX3" fmla="*/ 6309 w 1945161"/>
                  <a:gd name="connsiteY3" fmla="*/ 344246 h 1105928"/>
                  <a:gd name="connsiteX4" fmla="*/ 44847 w 1945161"/>
                  <a:gd name="connsiteY4" fmla="*/ 400546 h 1105928"/>
                  <a:gd name="connsiteX5" fmla="*/ 140764 w 1945161"/>
                  <a:gd name="connsiteY5" fmla="*/ 519907 h 1105928"/>
                  <a:gd name="connsiteX6" fmla="*/ 154778 w 1945161"/>
                  <a:gd name="connsiteY6" fmla="*/ 660045 h 1105928"/>
                  <a:gd name="connsiteX7" fmla="*/ 161785 w 1945161"/>
                  <a:gd name="connsiteY7" fmla="*/ 765148 h 1105928"/>
                  <a:gd name="connsiteX8" fmla="*/ 347468 w 1945161"/>
                  <a:gd name="connsiteY8" fmla="*/ 863245 h 1105928"/>
                  <a:gd name="connsiteX9" fmla="*/ 515633 w 1945161"/>
                  <a:gd name="connsiteY9" fmla="*/ 898280 h 1105928"/>
                  <a:gd name="connsiteX10" fmla="*/ 655771 w 1945161"/>
                  <a:gd name="connsiteY10" fmla="*/ 898280 h 1105928"/>
                  <a:gd name="connsiteX11" fmla="*/ 855468 w 1945161"/>
                  <a:gd name="connsiteY11" fmla="*/ 971852 h 1105928"/>
                  <a:gd name="connsiteX12" fmla="*/ 978088 w 1945161"/>
                  <a:gd name="connsiteY12" fmla="*/ 1017397 h 1105928"/>
                  <a:gd name="connsiteX13" fmla="*/ 1247854 w 1945161"/>
                  <a:gd name="connsiteY13" fmla="*/ 999880 h 1105928"/>
                  <a:gd name="connsiteX14" fmla="*/ 1342447 w 1945161"/>
                  <a:gd name="connsiteY14" fmla="*/ 1024404 h 1105928"/>
                  <a:gd name="connsiteX15" fmla="*/ 1440544 w 1945161"/>
                  <a:gd name="connsiteY15" fmla="*/ 971852 h 1105928"/>
                  <a:gd name="connsiteX16" fmla="*/ 1570171 w 1945161"/>
                  <a:gd name="connsiteY16" fmla="*/ 975355 h 1105928"/>
                  <a:gd name="connsiteX17" fmla="*/ 1724323 w 1945161"/>
                  <a:gd name="connsiteY17" fmla="*/ 1087466 h 1105928"/>
                  <a:gd name="connsiteX18" fmla="*/ 1860957 w 1945161"/>
                  <a:gd name="connsiteY18" fmla="*/ 1101480 h 1105928"/>
                  <a:gd name="connsiteX19" fmla="*/ 1945040 w 1945161"/>
                  <a:gd name="connsiteY19" fmla="*/ 1041921 h 1105928"/>
                  <a:gd name="connsiteX20" fmla="*/ 1843440 w 1945161"/>
                  <a:gd name="connsiteY20" fmla="*/ 898279 h 1105928"/>
                  <a:gd name="connsiteX21" fmla="*/ 1713812 w 1945161"/>
                  <a:gd name="connsiteY21" fmla="*/ 649534 h 1105928"/>
                  <a:gd name="connsiteX22" fmla="*/ 1734833 w 1945161"/>
                  <a:gd name="connsiteY22" fmla="*/ 509397 h 1105928"/>
                  <a:gd name="connsiteX23" fmla="*/ 1755853 w 1945161"/>
                  <a:gd name="connsiteY23" fmla="*/ 428817 h 1105928"/>
                  <a:gd name="connsiteX24" fmla="*/ 1664764 w 1945161"/>
                  <a:gd name="connsiteY24" fmla="*/ 344735 h 1105928"/>
                  <a:gd name="connsiteX25" fmla="*/ 1507109 w 1945161"/>
                  <a:gd name="connsiteY25" fmla="*/ 341231 h 1105928"/>
                  <a:gd name="connsiteX26" fmla="*/ 1373978 w 1945161"/>
                  <a:gd name="connsiteY26" fmla="*/ 281673 h 1105928"/>
                  <a:gd name="connsiteX27" fmla="*/ 1167274 w 1945161"/>
                  <a:gd name="connsiteY27" fmla="*/ 211604 h 1105928"/>
                  <a:gd name="connsiteX28" fmla="*/ 1086695 w 1945161"/>
                  <a:gd name="connsiteY28" fmla="*/ 36431 h 1105928"/>
                  <a:gd name="connsiteX29" fmla="*/ 774889 w 1945161"/>
                  <a:gd name="connsiteY29" fmla="*/ 15411 h 1105928"/>
                  <a:gd name="connsiteX30" fmla="*/ 536898 w 1945161"/>
                  <a:gd name="connsiteY30" fmla="*/ 185022 h 1105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945161" h="1105928">
                    <a:moveTo>
                      <a:pt x="536898" y="185022"/>
                    </a:moveTo>
                    <a:cubicBezTo>
                      <a:pt x="464555" y="211841"/>
                      <a:pt x="401595" y="185325"/>
                      <a:pt x="340828" y="176325"/>
                    </a:cubicBezTo>
                    <a:cubicBezTo>
                      <a:pt x="280061" y="167325"/>
                      <a:pt x="228048" y="103037"/>
                      <a:pt x="172295" y="131024"/>
                    </a:cubicBezTo>
                    <a:cubicBezTo>
                      <a:pt x="116542" y="159011"/>
                      <a:pt x="27550" y="299326"/>
                      <a:pt x="6309" y="344246"/>
                    </a:cubicBezTo>
                    <a:cubicBezTo>
                      <a:pt x="-14932" y="389166"/>
                      <a:pt x="22438" y="371269"/>
                      <a:pt x="44847" y="400546"/>
                    </a:cubicBezTo>
                    <a:cubicBezTo>
                      <a:pt x="67256" y="429823"/>
                      <a:pt x="122442" y="476657"/>
                      <a:pt x="140764" y="519907"/>
                    </a:cubicBezTo>
                    <a:cubicBezTo>
                      <a:pt x="159086" y="563157"/>
                      <a:pt x="151275" y="619172"/>
                      <a:pt x="154778" y="660045"/>
                    </a:cubicBezTo>
                    <a:cubicBezTo>
                      <a:pt x="158281" y="700918"/>
                      <a:pt x="129670" y="731281"/>
                      <a:pt x="161785" y="765148"/>
                    </a:cubicBezTo>
                    <a:cubicBezTo>
                      <a:pt x="193900" y="799015"/>
                      <a:pt x="288493" y="841056"/>
                      <a:pt x="347468" y="863245"/>
                    </a:cubicBezTo>
                    <a:cubicBezTo>
                      <a:pt x="406443" y="885434"/>
                      <a:pt x="464249" y="892441"/>
                      <a:pt x="515633" y="898280"/>
                    </a:cubicBezTo>
                    <a:cubicBezTo>
                      <a:pt x="567017" y="904119"/>
                      <a:pt x="599132" y="886018"/>
                      <a:pt x="655771" y="898280"/>
                    </a:cubicBezTo>
                    <a:cubicBezTo>
                      <a:pt x="712410" y="910542"/>
                      <a:pt x="855468" y="971852"/>
                      <a:pt x="855468" y="971852"/>
                    </a:cubicBezTo>
                    <a:cubicBezTo>
                      <a:pt x="909188" y="991705"/>
                      <a:pt x="912690" y="1012726"/>
                      <a:pt x="978088" y="1017397"/>
                    </a:cubicBezTo>
                    <a:cubicBezTo>
                      <a:pt x="1043486" y="1022068"/>
                      <a:pt x="1187128" y="998712"/>
                      <a:pt x="1247854" y="999880"/>
                    </a:cubicBezTo>
                    <a:cubicBezTo>
                      <a:pt x="1308580" y="1001048"/>
                      <a:pt x="1310332" y="1029075"/>
                      <a:pt x="1342447" y="1024404"/>
                    </a:cubicBezTo>
                    <a:cubicBezTo>
                      <a:pt x="1374562" y="1019733"/>
                      <a:pt x="1402590" y="980027"/>
                      <a:pt x="1440544" y="971852"/>
                    </a:cubicBezTo>
                    <a:cubicBezTo>
                      <a:pt x="1478498" y="963677"/>
                      <a:pt x="1522875" y="956086"/>
                      <a:pt x="1570171" y="975355"/>
                    </a:cubicBezTo>
                    <a:cubicBezTo>
                      <a:pt x="1617468" y="994624"/>
                      <a:pt x="1675859" y="1066445"/>
                      <a:pt x="1724323" y="1087466"/>
                    </a:cubicBezTo>
                    <a:cubicBezTo>
                      <a:pt x="1772787" y="1108487"/>
                      <a:pt x="1824171" y="1109071"/>
                      <a:pt x="1860957" y="1101480"/>
                    </a:cubicBezTo>
                    <a:cubicBezTo>
                      <a:pt x="1897743" y="1093889"/>
                      <a:pt x="1947959" y="1075788"/>
                      <a:pt x="1945040" y="1041921"/>
                    </a:cubicBezTo>
                    <a:cubicBezTo>
                      <a:pt x="1942121" y="1008054"/>
                      <a:pt x="1924019" y="970685"/>
                      <a:pt x="1843440" y="898279"/>
                    </a:cubicBezTo>
                    <a:cubicBezTo>
                      <a:pt x="1762861" y="825873"/>
                      <a:pt x="1731913" y="714348"/>
                      <a:pt x="1713812" y="649534"/>
                    </a:cubicBezTo>
                    <a:cubicBezTo>
                      <a:pt x="1695711" y="584720"/>
                      <a:pt x="1727826" y="546183"/>
                      <a:pt x="1734833" y="509397"/>
                    </a:cubicBezTo>
                    <a:cubicBezTo>
                      <a:pt x="1741840" y="472611"/>
                      <a:pt x="1767531" y="456261"/>
                      <a:pt x="1755853" y="428817"/>
                    </a:cubicBezTo>
                    <a:cubicBezTo>
                      <a:pt x="1744175" y="401373"/>
                      <a:pt x="1706221" y="359333"/>
                      <a:pt x="1664764" y="344735"/>
                    </a:cubicBezTo>
                    <a:cubicBezTo>
                      <a:pt x="1623307" y="330137"/>
                      <a:pt x="1555573" y="351741"/>
                      <a:pt x="1507109" y="341231"/>
                    </a:cubicBezTo>
                    <a:cubicBezTo>
                      <a:pt x="1458645" y="330721"/>
                      <a:pt x="1430617" y="303278"/>
                      <a:pt x="1373978" y="281673"/>
                    </a:cubicBezTo>
                    <a:cubicBezTo>
                      <a:pt x="1317339" y="260069"/>
                      <a:pt x="1215155" y="252478"/>
                      <a:pt x="1167274" y="211604"/>
                    </a:cubicBezTo>
                    <a:cubicBezTo>
                      <a:pt x="1119393" y="170730"/>
                      <a:pt x="1163771" y="78472"/>
                      <a:pt x="1086695" y="36431"/>
                    </a:cubicBezTo>
                    <a:cubicBezTo>
                      <a:pt x="1009619" y="-5610"/>
                      <a:pt x="866522" y="-9354"/>
                      <a:pt x="774889" y="15411"/>
                    </a:cubicBezTo>
                    <a:cubicBezTo>
                      <a:pt x="683256" y="40176"/>
                      <a:pt x="609241" y="158203"/>
                      <a:pt x="536898" y="185022"/>
                    </a:cubicBezTo>
                    <a:close/>
                  </a:path>
                </a:pathLst>
              </a:custGeom>
              <a:noFill/>
              <a:ln>
                <a:solidFill>
                  <a:srgbClr val="0432FF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4B27D1E-C163-BC4A-8F3E-0B4F3897D73A}"/>
                </a:ext>
              </a:extLst>
            </p:cNvPr>
            <p:cNvSpPr/>
            <p:nvPr/>
          </p:nvSpPr>
          <p:spPr>
            <a:xfrm>
              <a:off x="4375600" y="2059165"/>
              <a:ext cx="288000" cy="1839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FF53E103-45A0-DB4A-8E18-7CC123523D4A}"/>
                </a:ext>
              </a:extLst>
            </p:cNvPr>
            <p:cNvSpPr/>
            <p:nvPr/>
          </p:nvSpPr>
          <p:spPr>
            <a:xfrm>
              <a:off x="4375735" y="2672731"/>
              <a:ext cx="288000" cy="1839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26EF51E-1383-B047-B9E5-FB15FB0FAFA1}"/>
                </a:ext>
              </a:extLst>
            </p:cNvPr>
            <p:cNvSpPr/>
            <p:nvPr/>
          </p:nvSpPr>
          <p:spPr>
            <a:xfrm>
              <a:off x="4377339" y="3284725"/>
              <a:ext cx="288000" cy="1839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7BA93CE-9356-1149-BF2D-7B2002B443DB}"/>
                </a:ext>
              </a:extLst>
            </p:cNvPr>
            <p:cNvSpPr/>
            <p:nvPr/>
          </p:nvSpPr>
          <p:spPr>
            <a:xfrm>
              <a:off x="4377474" y="3898291"/>
              <a:ext cx="288000" cy="1839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57FB223-4CB6-4746-86C2-23AF1C02E5CC}"/>
                </a:ext>
              </a:extLst>
            </p:cNvPr>
            <p:cNvSpPr/>
            <p:nvPr/>
          </p:nvSpPr>
          <p:spPr>
            <a:xfrm>
              <a:off x="4373503" y="4493858"/>
              <a:ext cx="288000" cy="1839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857C3D2-B26F-CC40-A64A-3C986B641A52}"/>
              </a:ext>
            </a:extLst>
          </p:cNvPr>
          <p:cNvGrpSpPr/>
          <p:nvPr/>
        </p:nvGrpSpPr>
        <p:grpSpPr>
          <a:xfrm>
            <a:off x="1691082" y="3743493"/>
            <a:ext cx="2412547" cy="2260569"/>
            <a:chOff x="4893369" y="2673379"/>
            <a:chExt cx="2412547" cy="2260569"/>
          </a:xfrm>
        </p:grpSpPr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762093AB-D843-C345-AD56-2CAE007849E9}"/>
                </a:ext>
              </a:extLst>
            </p:cNvPr>
            <p:cNvSpPr/>
            <p:nvPr/>
          </p:nvSpPr>
          <p:spPr>
            <a:xfrm>
              <a:off x="4893369" y="2673379"/>
              <a:ext cx="1316974" cy="2260569"/>
            </a:xfrm>
            <a:custGeom>
              <a:avLst/>
              <a:gdLst>
                <a:gd name="connsiteX0" fmla="*/ 0 w 1184285"/>
                <a:gd name="connsiteY0" fmla="*/ 269028 h 1018459"/>
                <a:gd name="connsiteX1" fmla="*/ 146115 w 1184285"/>
                <a:gd name="connsiteY1" fmla="*/ 165333 h 1018459"/>
                <a:gd name="connsiteX2" fmla="*/ 245097 w 1184285"/>
                <a:gd name="connsiteY2" fmla="*/ 364 h 1018459"/>
                <a:gd name="connsiteX3" fmla="*/ 381785 w 1184285"/>
                <a:gd name="connsiteY3" fmla="*/ 127626 h 1018459"/>
                <a:gd name="connsiteX4" fmla="*/ 377072 w 1184285"/>
                <a:gd name="connsiteY4" fmla="*/ 344443 h 1018459"/>
                <a:gd name="connsiteX5" fmla="*/ 702297 w 1184285"/>
                <a:gd name="connsiteY5" fmla="*/ 481131 h 1018459"/>
                <a:gd name="connsiteX6" fmla="*/ 862552 w 1184285"/>
                <a:gd name="connsiteY6" fmla="*/ 476418 h 1018459"/>
                <a:gd name="connsiteX7" fmla="*/ 1036948 w 1184285"/>
                <a:gd name="connsiteY7" fmla="*/ 528265 h 1018459"/>
                <a:gd name="connsiteX8" fmla="*/ 1178350 w 1184285"/>
                <a:gd name="connsiteY8" fmla="*/ 655527 h 1018459"/>
                <a:gd name="connsiteX9" fmla="*/ 1126503 w 1184285"/>
                <a:gd name="connsiteY9" fmla="*/ 763935 h 1018459"/>
                <a:gd name="connsiteX10" fmla="*/ 848412 w 1184285"/>
                <a:gd name="connsiteY10" fmla="*/ 834636 h 1018459"/>
                <a:gd name="connsiteX11" fmla="*/ 791851 w 1184285"/>
                <a:gd name="connsiteY11" fmla="*/ 1018459 h 1018459"/>
                <a:gd name="connsiteX0" fmla="*/ 13363 w 1197648"/>
                <a:gd name="connsiteY0" fmla="*/ 269028 h 1018459"/>
                <a:gd name="connsiteX1" fmla="*/ 10155 w 1197648"/>
                <a:gd name="connsiteY1" fmla="*/ 271483 h 1018459"/>
                <a:gd name="connsiteX2" fmla="*/ 159478 w 1197648"/>
                <a:gd name="connsiteY2" fmla="*/ 165333 h 1018459"/>
                <a:gd name="connsiteX3" fmla="*/ 258460 w 1197648"/>
                <a:gd name="connsiteY3" fmla="*/ 364 h 1018459"/>
                <a:gd name="connsiteX4" fmla="*/ 395148 w 1197648"/>
                <a:gd name="connsiteY4" fmla="*/ 127626 h 1018459"/>
                <a:gd name="connsiteX5" fmla="*/ 390435 w 1197648"/>
                <a:gd name="connsiteY5" fmla="*/ 344443 h 1018459"/>
                <a:gd name="connsiteX6" fmla="*/ 715660 w 1197648"/>
                <a:gd name="connsiteY6" fmla="*/ 481131 h 1018459"/>
                <a:gd name="connsiteX7" fmla="*/ 875915 w 1197648"/>
                <a:gd name="connsiteY7" fmla="*/ 476418 h 1018459"/>
                <a:gd name="connsiteX8" fmla="*/ 1050311 w 1197648"/>
                <a:gd name="connsiteY8" fmla="*/ 528265 h 1018459"/>
                <a:gd name="connsiteX9" fmla="*/ 1191713 w 1197648"/>
                <a:gd name="connsiteY9" fmla="*/ 655527 h 1018459"/>
                <a:gd name="connsiteX10" fmla="*/ 1139866 w 1197648"/>
                <a:gd name="connsiteY10" fmla="*/ 763935 h 1018459"/>
                <a:gd name="connsiteX11" fmla="*/ 861775 w 1197648"/>
                <a:gd name="connsiteY11" fmla="*/ 834636 h 1018459"/>
                <a:gd name="connsiteX12" fmla="*/ 805214 w 1197648"/>
                <a:gd name="connsiteY12" fmla="*/ 1018459 h 1018459"/>
                <a:gd name="connsiteX0" fmla="*/ 12 w 1184297"/>
                <a:gd name="connsiteY0" fmla="*/ 269028 h 1018459"/>
                <a:gd name="connsiteX1" fmla="*/ 41254 w 1184297"/>
                <a:gd name="connsiteY1" fmla="*/ 233383 h 1018459"/>
                <a:gd name="connsiteX2" fmla="*/ 146127 w 1184297"/>
                <a:gd name="connsiteY2" fmla="*/ 165333 h 1018459"/>
                <a:gd name="connsiteX3" fmla="*/ 245109 w 1184297"/>
                <a:gd name="connsiteY3" fmla="*/ 364 h 1018459"/>
                <a:gd name="connsiteX4" fmla="*/ 381797 w 1184297"/>
                <a:gd name="connsiteY4" fmla="*/ 127626 h 1018459"/>
                <a:gd name="connsiteX5" fmla="*/ 377084 w 1184297"/>
                <a:gd name="connsiteY5" fmla="*/ 344443 h 1018459"/>
                <a:gd name="connsiteX6" fmla="*/ 702309 w 1184297"/>
                <a:gd name="connsiteY6" fmla="*/ 481131 h 1018459"/>
                <a:gd name="connsiteX7" fmla="*/ 862564 w 1184297"/>
                <a:gd name="connsiteY7" fmla="*/ 476418 h 1018459"/>
                <a:gd name="connsiteX8" fmla="*/ 1036960 w 1184297"/>
                <a:gd name="connsiteY8" fmla="*/ 528265 h 1018459"/>
                <a:gd name="connsiteX9" fmla="*/ 1178362 w 1184297"/>
                <a:gd name="connsiteY9" fmla="*/ 655527 h 1018459"/>
                <a:gd name="connsiteX10" fmla="*/ 1126515 w 1184297"/>
                <a:gd name="connsiteY10" fmla="*/ 763935 h 1018459"/>
                <a:gd name="connsiteX11" fmla="*/ 848424 w 1184297"/>
                <a:gd name="connsiteY11" fmla="*/ 834636 h 1018459"/>
                <a:gd name="connsiteX12" fmla="*/ 791863 w 1184297"/>
                <a:gd name="connsiteY12" fmla="*/ 1018459 h 1018459"/>
                <a:gd name="connsiteX0" fmla="*/ 67819 w 1147329"/>
                <a:gd name="connsiteY0" fmla="*/ 786553 h 1018459"/>
                <a:gd name="connsiteX1" fmla="*/ 4286 w 1147329"/>
                <a:gd name="connsiteY1" fmla="*/ 233383 h 1018459"/>
                <a:gd name="connsiteX2" fmla="*/ 109159 w 1147329"/>
                <a:gd name="connsiteY2" fmla="*/ 165333 h 1018459"/>
                <a:gd name="connsiteX3" fmla="*/ 208141 w 1147329"/>
                <a:gd name="connsiteY3" fmla="*/ 364 h 1018459"/>
                <a:gd name="connsiteX4" fmla="*/ 344829 w 1147329"/>
                <a:gd name="connsiteY4" fmla="*/ 127626 h 1018459"/>
                <a:gd name="connsiteX5" fmla="*/ 340116 w 1147329"/>
                <a:gd name="connsiteY5" fmla="*/ 344443 h 1018459"/>
                <a:gd name="connsiteX6" fmla="*/ 665341 w 1147329"/>
                <a:gd name="connsiteY6" fmla="*/ 481131 h 1018459"/>
                <a:gd name="connsiteX7" fmla="*/ 825596 w 1147329"/>
                <a:gd name="connsiteY7" fmla="*/ 476418 h 1018459"/>
                <a:gd name="connsiteX8" fmla="*/ 999992 w 1147329"/>
                <a:gd name="connsiteY8" fmla="*/ 528265 h 1018459"/>
                <a:gd name="connsiteX9" fmla="*/ 1141394 w 1147329"/>
                <a:gd name="connsiteY9" fmla="*/ 655527 h 1018459"/>
                <a:gd name="connsiteX10" fmla="*/ 1089547 w 1147329"/>
                <a:gd name="connsiteY10" fmla="*/ 763935 h 1018459"/>
                <a:gd name="connsiteX11" fmla="*/ 811456 w 1147329"/>
                <a:gd name="connsiteY11" fmla="*/ 834636 h 1018459"/>
                <a:gd name="connsiteX12" fmla="*/ 754895 w 1147329"/>
                <a:gd name="connsiteY12" fmla="*/ 1018459 h 1018459"/>
                <a:gd name="connsiteX0" fmla="*/ 98565 w 1178075"/>
                <a:gd name="connsiteY0" fmla="*/ 786553 h 1018459"/>
                <a:gd name="connsiteX1" fmla="*/ 3282 w 1178075"/>
                <a:gd name="connsiteY1" fmla="*/ 258783 h 1018459"/>
                <a:gd name="connsiteX2" fmla="*/ 139905 w 1178075"/>
                <a:gd name="connsiteY2" fmla="*/ 165333 h 1018459"/>
                <a:gd name="connsiteX3" fmla="*/ 238887 w 1178075"/>
                <a:gd name="connsiteY3" fmla="*/ 364 h 1018459"/>
                <a:gd name="connsiteX4" fmla="*/ 375575 w 1178075"/>
                <a:gd name="connsiteY4" fmla="*/ 127626 h 1018459"/>
                <a:gd name="connsiteX5" fmla="*/ 370862 w 1178075"/>
                <a:gd name="connsiteY5" fmla="*/ 344443 h 1018459"/>
                <a:gd name="connsiteX6" fmla="*/ 696087 w 1178075"/>
                <a:gd name="connsiteY6" fmla="*/ 481131 h 1018459"/>
                <a:gd name="connsiteX7" fmla="*/ 856342 w 1178075"/>
                <a:gd name="connsiteY7" fmla="*/ 476418 h 1018459"/>
                <a:gd name="connsiteX8" fmla="*/ 1030738 w 1178075"/>
                <a:gd name="connsiteY8" fmla="*/ 528265 h 1018459"/>
                <a:gd name="connsiteX9" fmla="*/ 1172140 w 1178075"/>
                <a:gd name="connsiteY9" fmla="*/ 655527 h 1018459"/>
                <a:gd name="connsiteX10" fmla="*/ 1120293 w 1178075"/>
                <a:gd name="connsiteY10" fmla="*/ 763935 h 1018459"/>
                <a:gd name="connsiteX11" fmla="*/ 842202 w 1178075"/>
                <a:gd name="connsiteY11" fmla="*/ 834636 h 1018459"/>
                <a:gd name="connsiteX12" fmla="*/ 785641 w 1178075"/>
                <a:gd name="connsiteY12" fmla="*/ 1018459 h 1018459"/>
                <a:gd name="connsiteX0" fmla="*/ 95551 w 1175061"/>
                <a:gd name="connsiteY0" fmla="*/ 786553 h 1018459"/>
                <a:gd name="connsiteX1" fmla="*/ 101868 w 1175061"/>
                <a:gd name="connsiteY1" fmla="*/ 792183 h 1018459"/>
                <a:gd name="connsiteX2" fmla="*/ 268 w 1175061"/>
                <a:gd name="connsiteY2" fmla="*/ 258783 h 1018459"/>
                <a:gd name="connsiteX3" fmla="*/ 136891 w 1175061"/>
                <a:gd name="connsiteY3" fmla="*/ 165333 h 1018459"/>
                <a:gd name="connsiteX4" fmla="*/ 235873 w 1175061"/>
                <a:gd name="connsiteY4" fmla="*/ 364 h 1018459"/>
                <a:gd name="connsiteX5" fmla="*/ 372561 w 1175061"/>
                <a:gd name="connsiteY5" fmla="*/ 127626 h 1018459"/>
                <a:gd name="connsiteX6" fmla="*/ 367848 w 1175061"/>
                <a:gd name="connsiteY6" fmla="*/ 344443 h 1018459"/>
                <a:gd name="connsiteX7" fmla="*/ 693073 w 1175061"/>
                <a:gd name="connsiteY7" fmla="*/ 481131 h 1018459"/>
                <a:gd name="connsiteX8" fmla="*/ 853328 w 1175061"/>
                <a:gd name="connsiteY8" fmla="*/ 476418 h 1018459"/>
                <a:gd name="connsiteX9" fmla="*/ 1027724 w 1175061"/>
                <a:gd name="connsiteY9" fmla="*/ 528265 h 1018459"/>
                <a:gd name="connsiteX10" fmla="*/ 1169126 w 1175061"/>
                <a:gd name="connsiteY10" fmla="*/ 655527 h 1018459"/>
                <a:gd name="connsiteX11" fmla="*/ 1117279 w 1175061"/>
                <a:gd name="connsiteY11" fmla="*/ 763935 h 1018459"/>
                <a:gd name="connsiteX12" fmla="*/ 839188 w 1175061"/>
                <a:gd name="connsiteY12" fmla="*/ 834636 h 1018459"/>
                <a:gd name="connsiteX13" fmla="*/ 782627 w 1175061"/>
                <a:gd name="connsiteY13" fmla="*/ 1018459 h 1018459"/>
                <a:gd name="connsiteX0" fmla="*/ 95513 w 1175023"/>
                <a:gd name="connsiteY0" fmla="*/ 786553 h 1018459"/>
                <a:gd name="connsiteX1" fmla="*/ 117705 w 1175023"/>
                <a:gd name="connsiteY1" fmla="*/ 976333 h 1018459"/>
                <a:gd name="connsiteX2" fmla="*/ 230 w 1175023"/>
                <a:gd name="connsiteY2" fmla="*/ 258783 h 1018459"/>
                <a:gd name="connsiteX3" fmla="*/ 136853 w 1175023"/>
                <a:gd name="connsiteY3" fmla="*/ 165333 h 1018459"/>
                <a:gd name="connsiteX4" fmla="*/ 235835 w 1175023"/>
                <a:gd name="connsiteY4" fmla="*/ 364 h 1018459"/>
                <a:gd name="connsiteX5" fmla="*/ 372523 w 1175023"/>
                <a:gd name="connsiteY5" fmla="*/ 127626 h 1018459"/>
                <a:gd name="connsiteX6" fmla="*/ 367810 w 1175023"/>
                <a:gd name="connsiteY6" fmla="*/ 344443 h 1018459"/>
                <a:gd name="connsiteX7" fmla="*/ 693035 w 1175023"/>
                <a:gd name="connsiteY7" fmla="*/ 481131 h 1018459"/>
                <a:gd name="connsiteX8" fmla="*/ 853290 w 1175023"/>
                <a:gd name="connsiteY8" fmla="*/ 476418 h 1018459"/>
                <a:gd name="connsiteX9" fmla="*/ 1027686 w 1175023"/>
                <a:gd name="connsiteY9" fmla="*/ 528265 h 1018459"/>
                <a:gd name="connsiteX10" fmla="*/ 1169088 w 1175023"/>
                <a:gd name="connsiteY10" fmla="*/ 655527 h 1018459"/>
                <a:gd name="connsiteX11" fmla="*/ 1117241 w 1175023"/>
                <a:gd name="connsiteY11" fmla="*/ 763935 h 1018459"/>
                <a:gd name="connsiteX12" fmla="*/ 839150 w 1175023"/>
                <a:gd name="connsiteY12" fmla="*/ 834636 h 1018459"/>
                <a:gd name="connsiteX13" fmla="*/ 782589 w 1175023"/>
                <a:gd name="connsiteY13" fmla="*/ 1018459 h 1018459"/>
                <a:gd name="connsiteX0" fmla="*/ 279663 w 1175023"/>
                <a:gd name="connsiteY0" fmla="*/ 1043728 h 1046232"/>
                <a:gd name="connsiteX1" fmla="*/ 117705 w 1175023"/>
                <a:gd name="connsiteY1" fmla="*/ 976333 h 1046232"/>
                <a:gd name="connsiteX2" fmla="*/ 230 w 1175023"/>
                <a:gd name="connsiteY2" fmla="*/ 258783 h 1046232"/>
                <a:gd name="connsiteX3" fmla="*/ 136853 w 1175023"/>
                <a:gd name="connsiteY3" fmla="*/ 165333 h 1046232"/>
                <a:gd name="connsiteX4" fmla="*/ 235835 w 1175023"/>
                <a:gd name="connsiteY4" fmla="*/ 364 h 1046232"/>
                <a:gd name="connsiteX5" fmla="*/ 372523 w 1175023"/>
                <a:gd name="connsiteY5" fmla="*/ 127626 h 1046232"/>
                <a:gd name="connsiteX6" fmla="*/ 367810 w 1175023"/>
                <a:gd name="connsiteY6" fmla="*/ 344443 h 1046232"/>
                <a:gd name="connsiteX7" fmla="*/ 693035 w 1175023"/>
                <a:gd name="connsiteY7" fmla="*/ 481131 h 1046232"/>
                <a:gd name="connsiteX8" fmla="*/ 853290 w 1175023"/>
                <a:gd name="connsiteY8" fmla="*/ 476418 h 1046232"/>
                <a:gd name="connsiteX9" fmla="*/ 1027686 w 1175023"/>
                <a:gd name="connsiteY9" fmla="*/ 528265 h 1046232"/>
                <a:gd name="connsiteX10" fmla="*/ 1169088 w 1175023"/>
                <a:gd name="connsiteY10" fmla="*/ 655527 h 1046232"/>
                <a:gd name="connsiteX11" fmla="*/ 1117241 w 1175023"/>
                <a:gd name="connsiteY11" fmla="*/ 763935 h 1046232"/>
                <a:gd name="connsiteX12" fmla="*/ 839150 w 1175023"/>
                <a:gd name="connsiteY12" fmla="*/ 834636 h 1046232"/>
                <a:gd name="connsiteX13" fmla="*/ 782589 w 1175023"/>
                <a:gd name="connsiteY13" fmla="*/ 1018459 h 1046232"/>
                <a:gd name="connsiteX0" fmla="*/ 279683 w 1175043"/>
                <a:gd name="connsiteY0" fmla="*/ 1043728 h 1046232"/>
                <a:gd name="connsiteX1" fmla="*/ 117725 w 1175043"/>
                <a:gd name="connsiteY1" fmla="*/ 976333 h 1046232"/>
                <a:gd name="connsiteX2" fmla="*/ 250 w 1175043"/>
                <a:gd name="connsiteY2" fmla="*/ 258783 h 1046232"/>
                <a:gd name="connsiteX3" fmla="*/ 136873 w 1175043"/>
                <a:gd name="connsiteY3" fmla="*/ 165333 h 1046232"/>
                <a:gd name="connsiteX4" fmla="*/ 235855 w 1175043"/>
                <a:gd name="connsiteY4" fmla="*/ 364 h 1046232"/>
                <a:gd name="connsiteX5" fmla="*/ 372543 w 1175043"/>
                <a:gd name="connsiteY5" fmla="*/ 127626 h 1046232"/>
                <a:gd name="connsiteX6" fmla="*/ 367830 w 1175043"/>
                <a:gd name="connsiteY6" fmla="*/ 344443 h 1046232"/>
                <a:gd name="connsiteX7" fmla="*/ 693055 w 1175043"/>
                <a:gd name="connsiteY7" fmla="*/ 481131 h 1046232"/>
                <a:gd name="connsiteX8" fmla="*/ 853310 w 1175043"/>
                <a:gd name="connsiteY8" fmla="*/ 476418 h 1046232"/>
                <a:gd name="connsiteX9" fmla="*/ 1027706 w 1175043"/>
                <a:gd name="connsiteY9" fmla="*/ 528265 h 1046232"/>
                <a:gd name="connsiteX10" fmla="*/ 1169108 w 1175043"/>
                <a:gd name="connsiteY10" fmla="*/ 655527 h 1046232"/>
                <a:gd name="connsiteX11" fmla="*/ 1117261 w 1175043"/>
                <a:gd name="connsiteY11" fmla="*/ 763935 h 1046232"/>
                <a:gd name="connsiteX12" fmla="*/ 839170 w 1175043"/>
                <a:gd name="connsiteY12" fmla="*/ 834636 h 1046232"/>
                <a:gd name="connsiteX13" fmla="*/ 782609 w 1175043"/>
                <a:gd name="connsiteY13" fmla="*/ 1018459 h 1046232"/>
                <a:gd name="connsiteX0" fmla="*/ 279683 w 1175043"/>
                <a:gd name="connsiteY0" fmla="*/ 1043728 h 1056263"/>
                <a:gd name="connsiteX1" fmla="*/ 282825 w 1175043"/>
                <a:gd name="connsiteY1" fmla="*/ 1046182 h 1056263"/>
                <a:gd name="connsiteX2" fmla="*/ 117725 w 1175043"/>
                <a:gd name="connsiteY2" fmla="*/ 976333 h 1056263"/>
                <a:gd name="connsiteX3" fmla="*/ 250 w 1175043"/>
                <a:gd name="connsiteY3" fmla="*/ 258783 h 1056263"/>
                <a:gd name="connsiteX4" fmla="*/ 136873 w 1175043"/>
                <a:gd name="connsiteY4" fmla="*/ 165333 h 1056263"/>
                <a:gd name="connsiteX5" fmla="*/ 235855 w 1175043"/>
                <a:gd name="connsiteY5" fmla="*/ 364 h 1056263"/>
                <a:gd name="connsiteX6" fmla="*/ 372543 w 1175043"/>
                <a:gd name="connsiteY6" fmla="*/ 127626 h 1056263"/>
                <a:gd name="connsiteX7" fmla="*/ 367830 w 1175043"/>
                <a:gd name="connsiteY7" fmla="*/ 344443 h 1056263"/>
                <a:gd name="connsiteX8" fmla="*/ 693055 w 1175043"/>
                <a:gd name="connsiteY8" fmla="*/ 481131 h 1056263"/>
                <a:gd name="connsiteX9" fmla="*/ 853310 w 1175043"/>
                <a:gd name="connsiteY9" fmla="*/ 476418 h 1056263"/>
                <a:gd name="connsiteX10" fmla="*/ 1027706 w 1175043"/>
                <a:gd name="connsiteY10" fmla="*/ 528265 h 1056263"/>
                <a:gd name="connsiteX11" fmla="*/ 1169108 w 1175043"/>
                <a:gd name="connsiteY11" fmla="*/ 655527 h 1056263"/>
                <a:gd name="connsiteX12" fmla="*/ 1117261 w 1175043"/>
                <a:gd name="connsiteY12" fmla="*/ 763935 h 1056263"/>
                <a:gd name="connsiteX13" fmla="*/ 839170 w 1175043"/>
                <a:gd name="connsiteY13" fmla="*/ 834636 h 1056263"/>
                <a:gd name="connsiteX14" fmla="*/ 782609 w 1175043"/>
                <a:gd name="connsiteY14" fmla="*/ 1018459 h 1056263"/>
                <a:gd name="connsiteX0" fmla="*/ 279683 w 1175043"/>
                <a:gd name="connsiteY0" fmla="*/ 1043728 h 1054733"/>
                <a:gd name="connsiteX1" fmla="*/ 444750 w 1175043"/>
                <a:gd name="connsiteY1" fmla="*/ 1043007 h 1054733"/>
                <a:gd name="connsiteX2" fmla="*/ 117725 w 1175043"/>
                <a:gd name="connsiteY2" fmla="*/ 976333 h 1054733"/>
                <a:gd name="connsiteX3" fmla="*/ 250 w 1175043"/>
                <a:gd name="connsiteY3" fmla="*/ 258783 h 1054733"/>
                <a:gd name="connsiteX4" fmla="*/ 136873 w 1175043"/>
                <a:gd name="connsiteY4" fmla="*/ 165333 h 1054733"/>
                <a:gd name="connsiteX5" fmla="*/ 235855 w 1175043"/>
                <a:gd name="connsiteY5" fmla="*/ 364 h 1054733"/>
                <a:gd name="connsiteX6" fmla="*/ 372543 w 1175043"/>
                <a:gd name="connsiteY6" fmla="*/ 127626 h 1054733"/>
                <a:gd name="connsiteX7" fmla="*/ 367830 w 1175043"/>
                <a:gd name="connsiteY7" fmla="*/ 344443 h 1054733"/>
                <a:gd name="connsiteX8" fmla="*/ 693055 w 1175043"/>
                <a:gd name="connsiteY8" fmla="*/ 481131 h 1054733"/>
                <a:gd name="connsiteX9" fmla="*/ 853310 w 1175043"/>
                <a:gd name="connsiteY9" fmla="*/ 476418 h 1054733"/>
                <a:gd name="connsiteX10" fmla="*/ 1027706 w 1175043"/>
                <a:gd name="connsiteY10" fmla="*/ 528265 h 1054733"/>
                <a:gd name="connsiteX11" fmla="*/ 1169108 w 1175043"/>
                <a:gd name="connsiteY11" fmla="*/ 655527 h 1054733"/>
                <a:gd name="connsiteX12" fmla="*/ 1117261 w 1175043"/>
                <a:gd name="connsiteY12" fmla="*/ 763935 h 1054733"/>
                <a:gd name="connsiteX13" fmla="*/ 839170 w 1175043"/>
                <a:gd name="connsiteY13" fmla="*/ 834636 h 1054733"/>
                <a:gd name="connsiteX14" fmla="*/ 782609 w 1175043"/>
                <a:gd name="connsiteY14" fmla="*/ 1018459 h 1054733"/>
                <a:gd name="connsiteX0" fmla="*/ 279683 w 1175043"/>
                <a:gd name="connsiteY0" fmla="*/ 1043728 h 1052884"/>
                <a:gd name="connsiteX1" fmla="*/ 444750 w 1175043"/>
                <a:gd name="connsiteY1" fmla="*/ 1043007 h 1052884"/>
                <a:gd name="connsiteX2" fmla="*/ 444750 w 1175043"/>
                <a:gd name="connsiteY2" fmla="*/ 1039832 h 1052884"/>
                <a:gd name="connsiteX3" fmla="*/ 117725 w 1175043"/>
                <a:gd name="connsiteY3" fmla="*/ 976333 h 1052884"/>
                <a:gd name="connsiteX4" fmla="*/ 250 w 1175043"/>
                <a:gd name="connsiteY4" fmla="*/ 258783 h 1052884"/>
                <a:gd name="connsiteX5" fmla="*/ 136873 w 1175043"/>
                <a:gd name="connsiteY5" fmla="*/ 165333 h 1052884"/>
                <a:gd name="connsiteX6" fmla="*/ 235855 w 1175043"/>
                <a:gd name="connsiteY6" fmla="*/ 364 h 1052884"/>
                <a:gd name="connsiteX7" fmla="*/ 372543 w 1175043"/>
                <a:gd name="connsiteY7" fmla="*/ 127626 h 1052884"/>
                <a:gd name="connsiteX8" fmla="*/ 367830 w 1175043"/>
                <a:gd name="connsiteY8" fmla="*/ 344443 h 1052884"/>
                <a:gd name="connsiteX9" fmla="*/ 693055 w 1175043"/>
                <a:gd name="connsiteY9" fmla="*/ 481131 h 1052884"/>
                <a:gd name="connsiteX10" fmla="*/ 853310 w 1175043"/>
                <a:gd name="connsiteY10" fmla="*/ 476418 h 1052884"/>
                <a:gd name="connsiteX11" fmla="*/ 1027706 w 1175043"/>
                <a:gd name="connsiteY11" fmla="*/ 528265 h 1052884"/>
                <a:gd name="connsiteX12" fmla="*/ 1169108 w 1175043"/>
                <a:gd name="connsiteY12" fmla="*/ 655527 h 1052884"/>
                <a:gd name="connsiteX13" fmla="*/ 1117261 w 1175043"/>
                <a:gd name="connsiteY13" fmla="*/ 763935 h 1052884"/>
                <a:gd name="connsiteX14" fmla="*/ 839170 w 1175043"/>
                <a:gd name="connsiteY14" fmla="*/ 834636 h 1052884"/>
                <a:gd name="connsiteX15" fmla="*/ 782609 w 1175043"/>
                <a:gd name="connsiteY15" fmla="*/ 1018459 h 1052884"/>
                <a:gd name="connsiteX0" fmla="*/ 279683 w 1175043"/>
                <a:gd name="connsiteY0" fmla="*/ 1043728 h 1048291"/>
                <a:gd name="connsiteX1" fmla="*/ 444750 w 1175043"/>
                <a:gd name="connsiteY1" fmla="*/ 1043007 h 1048291"/>
                <a:gd name="connsiteX2" fmla="*/ 438400 w 1175043"/>
                <a:gd name="connsiteY2" fmla="*/ 995382 h 1048291"/>
                <a:gd name="connsiteX3" fmla="*/ 117725 w 1175043"/>
                <a:gd name="connsiteY3" fmla="*/ 976333 h 1048291"/>
                <a:gd name="connsiteX4" fmla="*/ 250 w 1175043"/>
                <a:gd name="connsiteY4" fmla="*/ 258783 h 1048291"/>
                <a:gd name="connsiteX5" fmla="*/ 136873 w 1175043"/>
                <a:gd name="connsiteY5" fmla="*/ 165333 h 1048291"/>
                <a:gd name="connsiteX6" fmla="*/ 235855 w 1175043"/>
                <a:gd name="connsiteY6" fmla="*/ 364 h 1048291"/>
                <a:gd name="connsiteX7" fmla="*/ 372543 w 1175043"/>
                <a:gd name="connsiteY7" fmla="*/ 127626 h 1048291"/>
                <a:gd name="connsiteX8" fmla="*/ 367830 w 1175043"/>
                <a:gd name="connsiteY8" fmla="*/ 344443 h 1048291"/>
                <a:gd name="connsiteX9" fmla="*/ 693055 w 1175043"/>
                <a:gd name="connsiteY9" fmla="*/ 481131 h 1048291"/>
                <a:gd name="connsiteX10" fmla="*/ 853310 w 1175043"/>
                <a:gd name="connsiteY10" fmla="*/ 476418 h 1048291"/>
                <a:gd name="connsiteX11" fmla="*/ 1027706 w 1175043"/>
                <a:gd name="connsiteY11" fmla="*/ 528265 h 1048291"/>
                <a:gd name="connsiteX12" fmla="*/ 1169108 w 1175043"/>
                <a:gd name="connsiteY12" fmla="*/ 655527 h 1048291"/>
                <a:gd name="connsiteX13" fmla="*/ 1117261 w 1175043"/>
                <a:gd name="connsiteY13" fmla="*/ 763935 h 1048291"/>
                <a:gd name="connsiteX14" fmla="*/ 839170 w 1175043"/>
                <a:gd name="connsiteY14" fmla="*/ 834636 h 1048291"/>
                <a:gd name="connsiteX15" fmla="*/ 782609 w 1175043"/>
                <a:gd name="connsiteY15" fmla="*/ 1018459 h 1048291"/>
                <a:gd name="connsiteX0" fmla="*/ 279683 w 1175043"/>
                <a:gd name="connsiteY0" fmla="*/ 1043728 h 1167500"/>
                <a:gd name="connsiteX1" fmla="*/ 571750 w 1175043"/>
                <a:gd name="connsiteY1" fmla="*/ 1166832 h 1167500"/>
                <a:gd name="connsiteX2" fmla="*/ 438400 w 1175043"/>
                <a:gd name="connsiteY2" fmla="*/ 995382 h 1167500"/>
                <a:gd name="connsiteX3" fmla="*/ 117725 w 1175043"/>
                <a:gd name="connsiteY3" fmla="*/ 976333 h 1167500"/>
                <a:gd name="connsiteX4" fmla="*/ 250 w 1175043"/>
                <a:gd name="connsiteY4" fmla="*/ 258783 h 1167500"/>
                <a:gd name="connsiteX5" fmla="*/ 136873 w 1175043"/>
                <a:gd name="connsiteY5" fmla="*/ 165333 h 1167500"/>
                <a:gd name="connsiteX6" fmla="*/ 235855 w 1175043"/>
                <a:gd name="connsiteY6" fmla="*/ 364 h 1167500"/>
                <a:gd name="connsiteX7" fmla="*/ 372543 w 1175043"/>
                <a:gd name="connsiteY7" fmla="*/ 127626 h 1167500"/>
                <a:gd name="connsiteX8" fmla="*/ 367830 w 1175043"/>
                <a:gd name="connsiteY8" fmla="*/ 344443 h 1167500"/>
                <a:gd name="connsiteX9" fmla="*/ 693055 w 1175043"/>
                <a:gd name="connsiteY9" fmla="*/ 481131 h 1167500"/>
                <a:gd name="connsiteX10" fmla="*/ 853310 w 1175043"/>
                <a:gd name="connsiteY10" fmla="*/ 476418 h 1167500"/>
                <a:gd name="connsiteX11" fmla="*/ 1027706 w 1175043"/>
                <a:gd name="connsiteY11" fmla="*/ 528265 h 1167500"/>
                <a:gd name="connsiteX12" fmla="*/ 1169108 w 1175043"/>
                <a:gd name="connsiteY12" fmla="*/ 655527 h 1167500"/>
                <a:gd name="connsiteX13" fmla="*/ 1117261 w 1175043"/>
                <a:gd name="connsiteY13" fmla="*/ 763935 h 1167500"/>
                <a:gd name="connsiteX14" fmla="*/ 839170 w 1175043"/>
                <a:gd name="connsiteY14" fmla="*/ 834636 h 1167500"/>
                <a:gd name="connsiteX15" fmla="*/ 782609 w 1175043"/>
                <a:gd name="connsiteY15" fmla="*/ 1018459 h 1167500"/>
                <a:gd name="connsiteX0" fmla="*/ 609883 w 1175043"/>
                <a:gd name="connsiteY0" fmla="*/ 1053253 h 1167549"/>
                <a:gd name="connsiteX1" fmla="*/ 571750 w 1175043"/>
                <a:gd name="connsiteY1" fmla="*/ 1166832 h 1167549"/>
                <a:gd name="connsiteX2" fmla="*/ 438400 w 1175043"/>
                <a:gd name="connsiteY2" fmla="*/ 995382 h 1167549"/>
                <a:gd name="connsiteX3" fmla="*/ 117725 w 1175043"/>
                <a:gd name="connsiteY3" fmla="*/ 976333 h 1167549"/>
                <a:gd name="connsiteX4" fmla="*/ 250 w 1175043"/>
                <a:gd name="connsiteY4" fmla="*/ 258783 h 1167549"/>
                <a:gd name="connsiteX5" fmla="*/ 136873 w 1175043"/>
                <a:gd name="connsiteY5" fmla="*/ 165333 h 1167549"/>
                <a:gd name="connsiteX6" fmla="*/ 235855 w 1175043"/>
                <a:gd name="connsiteY6" fmla="*/ 364 h 1167549"/>
                <a:gd name="connsiteX7" fmla="*/ 372543 w 1175043"/>
                <a:gd name="connsiteY7" fmla="*/ 127626 h 1167549"/>
                <a:gd name="connsiteX8" fmla="*/ 367830 w 1175043"/>
                <a:gd name="connsiteY8" fmla="*/ 344443 h 1167549"/>
                <a:gd name="connsiteX9" fmla="*/ 693055 w 1175043"/>
                <a:gd name="connsiteY9" fmla="*/ 481131 h 1167549"/>
                <a:gd name="connsiteX10" fmla="*/ 853310 w 1175043"/>
                <a:gd name="connsiteY10" fmla="*/ 476418 h 1167549"/>
                <a:gd name="connsiteX11" fmla="*/ 1027706 w 1175043"/>
                <a:gd name="connsiteY11" fmla="*/ 528265 h 1167549"/>
                <a:gd name="connsiteX12" fmla="*/ 1169108 w 1175043"/>
                <a:gd name="connsiteY12" fmla="*/ 655527 h 1167549"/>
                <a:gd name="connsiteX13" fmla="*/ 1117261 w 1175043"/>
                <a:gd name="connsiteY13" fmla="*/ 763935 h 1167549"/>
                <a:gd name="connsiteX14" fmla="*/ 839170 w 1175043"/>
                <a:gd name="connsiteY14" fmla="*/ 834636 h 1167549"/>
                <a:gd name="connsiteX15" fmla="*/ 782609 w 1175043"/>
                <a:gd name="connsiteY15" fmla="*/ 1018459 h 1167549"/>
                <a:gd name="connsiteX0" fmla="*/ 654333 w 1175043"/>
                <a:gd name="connsiteY0" fmla="*/ 1034203 h 1167458"/>
                <a:gd name="connsiteX1" fmla="*/ 571750 w 1175043"/>
                <a:gd name="connsiteY1" fmla="*/ 1166832 h 1167458"/>
                <a:gd name="connsiteX2" fmla="*/ 438400 w 1175043"/>
                <a:gd name="connsiteY2" fmla="*/ 995382 h 1167458"/>
                <a:gd name="connsiteX3" fmla="*/ 117725 w 1175043"/>
                <a:gd name="connsiteY3" fmla="*/ 976333 h 1167458"/>
                <a:gd name="connsiteX4" fmla="*/ 250 w 1175043"/>
                <a:gd name="connsiteY4" fmla="*/ 258783 h 1167458"/>
                <a:gd name="connsiteX5" fmla="*/ 136873 w 1175043"/>
                <a:gd name="connsiteY5" fmla="*/ 165333 h 1167458"/>
                <a:gd name="connsiteX6" fmla="*/ 235855 w 1175043"/>
                <a:gd name="connsiteY6" fmla="*/ 364 h 1167458"/>
                <a:gd name="connsiteX7" fmla="*/ 372543 w 1175043"/>
                <a:gd name="connsiteY7" fmla="*/ 127626 h 1167458"/>
                <a:gd name="connsiteX8" fmla="*/ 367830 w 1175043"/>
                <a:gd name="connsiteY8" fmla="*/ 344443 h 1167458"/>
                <a:gd name="connsiteX9" fmla="*/ 693055 w 1175043"/>
                <a:gd name="connsiteY9" fmla="*/ 481131 h 1167458"/>
                <a:gd name="connsiteX10" fmla="*/ 853310 w 1175043"/>
                <a:gd name="connsiteY10" fmla="*/ 476418 h 1167458"/>
                <a:gd name="connsiteX11" fmla="*/ 1027706 w 1175043"/>
                <a:gd name="connsiteY11" fmla="*/ 528265 h 1167458"/>
                <a:gd name="connsiteX12" fmla="*/ 1169108 w 1175043"/>
                <a:gd name="connsiteY12" fmla="*/ 655527 h 1167458"/>
                <a:gd name="connsiteX13" fmla="*/ 1117261 w 1175043"/>
                <a:gd name="connsiteY13" fmla="*/ 763935 h 1167458"/>
                <a:gd name="connsiteX14" fmla="*/ 839170 w 1175043"/>
                <a:gd name="connsiteY14" fmla="*/ 834636 h 1167458"/>
                <a:gd name="connsiteX15" fmla="*/ 782609 w 1175043"/>
                <a:gd name="connsiteY15" fmla="*/ 1018459 h 1167458"/>
                <a:gd name="connsiteX0" fmla="*/ 654333 w 1175043"/>
                <a:gd name="connsiteY0" fmla="*/ 1034203 h 1167458"/>
                <a:gd name="connsiteX1" fmla="*/ 571750 w 1175043"/>
                <a:gd name="connsiteY1" fmla="*/ 1166832 h 1167458"/>
                <a:gd name="connsiteX2" fmla="*/ 438400 w 1175043"/>
                <a:gd name="connsiteY2" fmla="*/ 995382 h 1167458"/>
                <a:gd name="connsiteX3" fmla="*/ 117725 w 1175043"/>
                <a:gd name="connsiteY3" fmla="*/ 976333 h 1167458"/>
                <a:gd name="connsiteX4" fmla="*/ 250 w 1175043"/>
                <a:gd name="connsiteY4" fmla="*/ 258783 h 1167458"/>
                <a:gd name="connsiteX5" fmla="*/ 136873 w 1175043"/>
                <a:gd name="connsiteY5" fmla="*/ 165333 h 1167458"/>
                <a:gd name="connsiteX6" fmla="*/ 235855 w 1175043"/>
                <a:gd name="connsiteY6" fmla="*/ 364 h 1167458"/>
                <a:gd name="connsiteX7" fmla="*/ 372543 w 1175043"/>
                <a:gd name="connsiteY7" fmla="*/ 127626 h 1167458"/>
                <a:gd name="connsiteX8" fmla="*/ 367830 w 1175043"/>
                <a:gd name="connsiteY8" fmla="*/ 344443 h 1167458"/>
                <a:gd name="connsiteX9" fmla="*/ 693055 w 1175043"/>
                <a:gd name="connsiteY9" fmla="*/ 481131 h 1167458"/>
                <a:gd name="connsiteX10" fmla="*/ 853310 w 1175043"/>
                <a:gd name="connsiteY10" fmla="*/ 476418 h 1167458"/>
                <a:gd name="connsiteX11" fmla="*/ 1027706 w 1175043"/>
                <a:gd name="connsiteY11" fmla="*/ 528265 h 1167458"/>
                <a:gd name="connsiteX12" fmla="*/ 1169108 w 1175043"/>
                <a:gd name="connsiteY12" fmla="*/ 655527 h 1167458"/>
                <a:gd name="connsiteX13" fmla="*/ 1117261 w 1175043"/>
                <a:gd name="connsiteY13" fmla="*/ 763935 h 1167458"/>
                <a:gd name="connsiteX14" fmla="*/ 839170 w 1175043"/>
                <a:gd name="connsiteY14" fmla="*/ 834636 h 1167458"/>
                <a:gd name="connsiteX15" fmla="*/ 782609 w 1175043"/>
                <a:gd name="connsiteY15" fmla="*/ 1018459 h 1167458"/>
                <a:gd name="connsiteX16" fmla="*/ 781300 w 1175043"/>
                <a:gd name="connsiteY16" fmla="*/ 1017607 h 1167458"/>
                <a:gd name="connsiteX0" fmla="*/ 654333 w 1175043"/>
                <a:gd name="connsiteY0" fmla="*/ 1034203 h 1167458"/>
                <a:gd name="connsiteX1" fmla="*/ 571750 w 1175043"/>
                <a:gd name="connsiteY1" fmla="*/ 1166832 h 1167458"/>
                <a:gd name="connsiteX2" fmla="*/ 438400 w 1175043"/>
                <a:gd name="connsiteY2" fmla="*/ 995382 h 1167458"/>
                <a:gd name="connsiteX3" fmla="*/ 117725 w 1175043"/>
                <a:gd name="connsiteY3" fmla="*/ 976333 h 1167458"/>
                <a:gd name="connsiteX4" fmla="*/ 250 w 1175043"/>
                <a:gd name="connsiteY4" fmla="*/ 258783 h 1167458"/>
                <a:gd name="connsiteX5" fmla="*/ 136873 w 1175043"/>
                <a:gd name="connsiteY5" fmla="*/ 165333 h 1167458"/>
                <a:gd name="connsiteX6" fmla="*/ 235855 w 1175043"/>
                <a:gd name="connsiteY6" fmla="*/ 364 h 1167458"/>
                <a:gd name="connsiteX7" fmla="*/ 372543 w 1175043"/>
                <a:gd name="connsiteY7" fmla="*/ 127626 h 1167458"/>
                <a:gd name="connsiteX8" fmla="*/ 367830 w 1175043"/>
                <a:gd name="connsiteY8" fmla="*/ 344443 h 1167458"/>
                <a:gd name="connsiteX9" fmla="*/ 693055 w 1175043"/>
                <a:gd name="connsiteY9" fmla="*/ 481131 h 1167458"/>
                <a:gd name="connsiteX10" fmla="*/ 853310 w 1175043"/>
                <a:gd name="connsiteY10" fmla="*/ 476418 h 1167458"/>
                <a:gd name="connsiteX11" fmla="*/ 1027706 w 1175043"/>
                <a:gd name="connsiteY11" fmla="*/ 528265 h 1167458"/>
                <a:gd name="connsiteX12" fmla="*/ 1169108 w 1175043"/>
                <a:gd name="connsiteY12" fmla="*/ 655527 h 1167458"/>
                <a:gd name="connsiteX13" fmla="*/ 1117261 w 1175043"/>
                <a:gd name="connsiteY13" fmla="*/ 763935 h 1167458"/>
                <a:gd name="connsiteX14" fmla="*/ 839170 w 1175043"/>
                <a:gd name="connsiteY14" fmla="*/ 834636 h 1167458"/>
                <a:gd name="connsiteX15" fmla="*/ 782609 w 1175043"/>
                <a:gd name="connsiteY15" fmla="*/ 1018459 h 1167458"/>
                <a:gd name="connsiteX16" fmla="*/ 663825 w 1175043"/>
                <a:gd name="connsiteY16" fmla="*/ 1039832 h 1167458"/>
                <a:gd name="connsiteX0" fmla="*/ 654333 w 1175043"/>
                <a:gd name="connsiteY0" fmla="*/ 1034203 h 1167458"/>
                <a:gd name="connsiteX1" fmla="*/ 571750 w 1175043"/>
                <a:gd name="connsiteY1" fmla="*/ 1166832 h 1167458"/>
                <a:gd name="connsiteX2" fmla="*/ 438400 w 1175043"/>
                <a:gd name="connsiteY2" fmla="*/ 995382 h 1167458"/>
                <a:gd name="connsiteX3" fmla="*/ 117725 w 1175043"/>
                <a:gd name="connsiteY3" fmla="*/ 976333 h 1167458"/>
                <a:gd name="connsiteX4" fmla="*/ 250 w 1175043"/>
                <a:gd name="connsiteY4" fmla="*/ 258783 h 1167458"/>
                <a:gd name="connsiteX5" fmla="*/ 136873 w 1175043"/>
                <a:gd name="connsiteY5" fmla="*/ 165333 h 1167458"/>
                <a:gd name="connsiteX6" fmla="*/ 235855 w 1175043"/>
                <a:gd name="connsiteY6" fmla="*/ 364 h 1167458"/>
                <a:gd name="connsiteX7" fmla="*/ 372543 w 1175043"/>
                <a:gd name="connsiteY7" fmla="*/ 127626 h 1167458"/>
                <a:gd name="connsiteX8" fmla="*/ 367830 w 1175043"/>
                <a:gd name="connsiteY8" fmla="*/ 344443 h 1167458"/>
                <a:gd name="connsiteX9" fmla="*/ 693055 w 1175043"/>
                <a:gd name="connsiteY9" fmla="*/ 481131 h 1167458"/>
                <a:gd name="connsiteX10" fmla="*/ 853310 w 1175043"/>
                <a:gd name="connsiteY10" fmla="*/ 476418 h 1167458"/>
                <a:gd name="connsiteX11" fmla="*/ 1027706 w 1175043"/>
                <a:gd name="connsiteY11" fmla="*/ 528265 h 1167458"/>
                <a:gd name="connsiteX12" fmla="*/ 1169108 w 1175043"/>
                <a:gd name="connsiteY12" fmla="*/ 655527 h 1167458"/>
                <a:gd name="connsiteX13" fmla="*/ 1117261 w 1175043"/>
                <a:gd name="connsiteY13" fmla="*/ 763935 h 1167458"/>
                <a:gd name="connsiteX14" fmla="*/ 839170 w 1175043"/>
                <a:gd name="connsiteY14" fmla="*/ 834636 h 1167458"/>
                <a:gd name="connsiteX15" fmla="*/ 773084 w 1175043"/>
                <a:gd name="connsiteY15" fmla="*/ 1002584 h 1167458"/>
                <a:gd name="connsiteX16" fmla="*/ 663825 w 1175043"/>
                <a:gd name="connsiteY16" fmla="*/ 1039832 h 1167458"/>
                <a:gd name="connsiteX0" fmla="*/ 654333 w 1175043"/>
                <a:gd name="connsiteY0" fmla="*/ 1034203 h 1167458"/>
                <a:gd name="connsiteX1" fmla="*/ 571750 w 1175043"/>
                <a:gd name="connsiteY1" fmla="*/ 1166832 h 1167458"/>
                <a:gd name="connsiteX2" fmla="*/ 416175 w 1175043"/>
                <a:gd name="connsiteY2" fmla="*/ 1039832 h 1167458"/>
                <a:gd name="connsiteX3" fmla="*/ 117725 w 1175043"/>
                <a:gd name="connsiteY3" fmla="*/ 976333 h 1167458"/>
                <a:gd name="connsiteX4" fmla="*/ 250 w 1175043"/>
                <a:gd name="connsiteY4" fmla="*/ 258783 h 1167458"/>
                <a:gd name="connsiteX5" fmla="*/ 136873 w 1175043"/>
                <a:gd name="connsiteY5" fmla="*/ 165333 h 1167458"/>
                <a:gd name="connsiteX6" fmla="*/ 235855 w 1175043"/>
                <a:gd name="connsiteY6" fmla="*/ 364 h 1167458"/>
                <a:gd name="connsiteX7" fmla="*/ 372543 w 1175043"/>
                <a:gd name="connsiteY7" fmla="*/ 127626 h 1167458"/>
                <a:gd name="connsiteX8" fmla="*/ 367830 w 1175043"/>
                <a:gd name="connsiteY8" fmla="*/ 344443 h 1167458"/>
                <a:gd name="connsiteX9" fmla="*/ 693055 w 1175043"/>
                <a:gd name="connsiteY9" fmla="*/ 481131 h 1167458"/>
                <a:gd name="connsiteX10" fmla="*/ 853310 w 1175043"/>
                <a:gd name="connsiteY10" fmla="*/ 476418 h 1167458"/>
                <a:gd name="connsiteX11" fmla="*/ 1027706 w 1175043"/>
                <a:gd name="connsiteY11" fmla="*/ 528265 h 1167458"/>
                <a:gd name="connsiteX12" fmla="*/ 1169108 w 1175043"/>
                <a:gd name="connsiteY12" fmla="*/ 655527 h 1167458"/>
                <a:gd name="connsiteX13" fmla="*/ 1117261 w 1175043"/>
                <a:gd name="connsiteY13" fmla="*/ 763935 h 1167458"/>
                <a:gd name="connsiteX14" fmla="*/ 839170 w 1175043"/>
                <a:gd name="connsiteY14" fmla="*/ 834636 h 1167458"/>
                <a:gd name="connsiteX15" fmla="*/ 773084 w 1175043"/>
                <a:gd name="connsiteY15" fmla="*/ 1002584 h 1167458"/>
                <a:gd name="connsiteX16" fmla="*/ 663825 w 1175043"/>
                <a:gd name="connsiteY16" fmla="*/ 1039832 h 1167458"/>
                <a:gd name="connsiteX0" fmla="*/ 654333 w 1175043"/>
                <a:gd name="connsiteY0" fmla="*/ 1034203 h 1166832"/>
                <a:gd name="connsiteX1" fmla="*/ 571750 w 1175043"/>
                <a:gd name="connsiteY1" fmla="*/ 1166832 h 1166832"/>
                <a:gd name="connsiteX2" fmla="*/ 416175 w 1175043"/>
                <a:gd name="connsiteY2" fmla="*/ 1039832 h 1166832"/>
                <a:gd name="connsiteX3" fmla="*/ 117725 w 1175043"/>
                <a:gd name="connsiteY3" fmla="*/ 976333 h 1166832"/>
                <a:gd name="connsiteX4" fmla="*/ 250 w 1175043"/>
                <a:gd name="connsiteY4" fmla="*/ 258783 h 1166832"/>
                <a:gd name="connsiteX5" fmla="*/ 136873 w 1175043"/>
                <a:gd name="connsiteY5" fmla="*/ 165333 h 1166832"/>
                <a:gd name="connsiteX6" fmla="*/ 235855 w 1175043"/>
                <a:gd name="connsiteY6" fmla="*/ 364 h 1166832"/>
                <a:gd name="connsiteX7" fmla="*/ 372543 w 1175043"/>
                <a:gd name="connsiteY7" fmla="*/ 127626 h 1166832"/>
                <a:gd name="connsiteX8" fmla="*/ 367830 w 1175043"/>
                <a:gd name="connsiteY8" fmla="*/ 344443 h 1166832"/>
                <a:gd name="connsiteX9" fmla="*/ 693055 w 1175043"/>
                <a:gd name="connsiteY9" fmla="*/ 481131 h 1166832"/>
                <a:gd name="connsiteX10" fmla="*/ 853310 w 1175043"/>
                <a:gd name="connsiteY10" fmla="*/ 476418 h 1166832"/>
                <a:gd name="connsiteX11" fmla="*/ 1027706 w 1175043"/>
                <a:gd name="connsiteY11" fmla="*/ 528265 h 1166832"/>
                <a:gd name="connsiteX12" fmla="*/ 1169108 w 1175043"/>
                <a:gd name="connsiteY12" fmla="*/ 655527 h 1166832"/>
                <a:gd name="connsiteX13" fmla="*/ 1117261 w 1175043"/>
                <a:gd name="connsiteY13" fmla="*/ 763935 h 1166832"/>
                <a:gd name="connsiteX14" fmla="*/ 839170 w 1175043"/>
                <a:gd name="connsiteY14" fmla="*/ 834636 h 1166832"/>
                <a:gd name="connsiteX15" fmla="*/ 773084 w 1175043"/>
                <a:gd name="connsiteY15" fmla="*/ 1002584 h 1166832"/>
                <a:gd name="connsiteX16" fmla="*/ 663825 w 1175043"/>
                <a:gd name="connsiteY16" fmla="*/ 1039832 h 1166832"/>
                <a:gd name="connsiteX0" fmla="*/ 654341 w 1175051"/>
                <a:gd name="connsiteY0" fmla="*/ 1034203 h 1166832"/>
                <a:gd name="connsiteX1" fmla="*/ 571758 w 1175051"/>
                <a:gd name="connsiteY1" fmla="*/ 1166832 h 1166832"/>
                <a:gd name="connsiteX2" fmla="*/ 416183 w 1175051"/>
                <a:gd name="connsiteY2" fmla="*/ 1039832 h 1166832"/>
                <a:gd name="connsiteX3" fmla="*/ 117733 w 1175051"/>
                <a:gd name="connsiteY3" fmla="*/ 976333 h 1166832"/>
                <a:gd name="connsiteX4" fmla="*/ 258 w 1175051"/>
                <a:gd name="connsiteY4" fmla="*/ 258783 h 1166832"/>
                <a:gd name="connsiteX5" fmla="*/ 136881 w 1175051"/>
                <a:gd name="connsiteY5" fmla="*/ 165333 h 1166832"/>
                <a:gd name="connsiteX6" fmla="*/ 235863 w 1175051"/>
                <a:gd name="connsiteY6" fmla="*/ 364 h 1166832"/>
                <a:gd name="connsiteX7" fmla="*/ 372551 w 1175051"/>
                <a:gd name="connsiteY7" fmla="*/ 127626 h 1166832"/>
                <a:gd name="connsiteX8" fmla="*/ 367838 w 1175051"/>
                <a:gd name="connsiteY8" fmla="*/ 344443 h 1166832"/>
                <a:gd name="connsiteX9" fmla="*/ 693063 w 1175051"/>
                <a:gd name="connsiteY9" fmla="*/ 481131 h 1166832"/>
                <a:gd name="connsiteX10" fmla="*/ 853318 w 1175051"/>
                <a:gd name="connsiteY10" fmla="*/ 476418 h 1166832"/>
                <a:gd name="connsiteX11" fmla="*/ 1027714 w 1175051"/>
                <a:gd name="connsiteY11" fmla="*/ 528265 h 1166832"/>
                <a:gd name="connsiteX12" fmla="*/ 1169116 w 1175051"/>
                <a:gd name="connsiteY12" fmla="*/ 655527 h 1166832"/>
                <a:gd name="connsiteX13" fmla="*/ 1117269 w 1175051"/>
                <a:gd name="connsiteY13" fmla="*/ 763935 h 1166832"/>
                <a:gd name="connsiteX14" fmla="*/ 839178 w 1175051"/>
                <a:gd name="connsiteY14" fmla="*/ 834636 h 1166832"/>
                <a:gd name="connsiteX15" fmla="*/ 773092 w 1175051"/>
                <a:gd name="connsiteY15" fmla="*/ 1002584 h 1166832"/>
                <a:gd name="connsiteX16" fmla="*/ 663833 w 1175051"/>
                <a:gd name="connsiteY16" fmla="*/ 1039832 h 1166832"/>
                <a:gd name="connsiteX0" fmla="*/ 654083 w 1174793"/>
                <a:gd name="connsiteY0" fmla="*/ 1034203 h 1166832"/>
                <a:gd name="connsiteX1" fmla="*/ 571500 w 1174793"/>
                <a:gd name="connsiteY1" fmla="*/ 1166832 h 1166832"/>
                <a:gd name="connsiteX2" fmla="*/ 415925 w 1174793"/>
                <a:gd name="connsiteY2" fmla="*/ 1039832 h 1166832"/>
                <a:gd name="connsiteX3" fmla="*/ 117475 w 1174793"/>
                <a:gd name="connsiteY3" fmla="*/ 976333 h 1166832"/>
                <a:gd name="connsiteX4" fmla="*/ 0 w 1174793"/>
                <a:gd name="connsiteY4" fmla="*/ 258783 h 1166832"/>
                <a:gd name="connsiteX5" fmla="*/ 136623 w 1174793"/>
                <a:gd name="connsiteY5" fmla="*/ 165333 h 1166832"/>
                <a:gd name="connsiteX6" fmla="*/ 235605 w 1174793"/>
                <a:gd name="connsiteY6" fmla="*/ 364 h 1166832"/>
                <a:gd name="connsiteX7" fmla="*/ 372293 w 1174793"/>
                <a:gd name="connsiteY7" fmla="*/ 127626 h 1166832"/>
                <a:gd name="connsiteX8" fmla="*/ 367580 w 1174793"/>
                <a:gd name="connsiteY8" fmla="*/ 344443 h 1166832"/>
                <a:gd name="connsiteX9" fmla="*/ 692805 w 1174793"/>
                <a:gd name="connsiteY9" fmla="*/ 481131 h 1166832"/>
                <a:gd name="connsiteX10" fmla="*/ 853060 w 1174793"/>
                <a:gd name="connsiteY10" fmla="*/ 476418 h 1166832"/>
                <a:gd name="connsiteX11" fmla="*/ 1027456 w 1174793"/>
                <a:gd name="connsiteY11" fmla="*/ 528265 h 1166832"/>
                <a:gd name="connsiteX12" fmla="*/ 1168858 w 1174793"/>
                <a:gd name="connsiteY12" fmla="*/ 655527 h 1166832"/>
                <a:gd name="connsiteX13" fmla="*/ 1117011 w 1174793"/>
                <a:gd name="connsiteY13" fmla="*/ 763935 h 1166832"/>
                <a:gd name="connsiteX14" fmla="*/ 838920 w 1174793"/>
                <a:gd name="connsiteY14" fmla="*/ 834636 h 1166832"/>
                <a:gd name="connsiteX15" fmla="*/ 772834 w 1174793"/>
                <a:gd name="connsiteY15" fmla="*/ 1002584 h 1166832"/>
                <a:gd name="connsiteX16" fmla="*/ 663575 w 1174793"/>
                <a:gd name="connsiteY16" fmla="*/ 1039832 h 1166832"/>
                <a:gd name="connsiteX0" fmla="*/ 654083 w 1174793"/>
                <a:gd name="connsiteY0" fmla="*/ 1033842 h 1166471"/>
                <a:gd name="connsiteX1" fmla="*/ 571500 w 1174793"/>
                <a:gd name="connsiteY1" fmla="*/ 1166471 h 1166471"/>
                <a:gd name="connsiteX2" fmla="*/ 415925 w 1174793"/>
                <a:gd name="connsiteY2" fmla="*/ 1039471 h 1166471"/>
                <a:gd name="connsiteX3" fmla="*/ 117475 w 1174793"/>
                <a:gd name="connsiteY3" fmla="*/ 975972 h 1166471"/>
                <a:gd name="connsiteX4" fmla="*/ 0 w 1174793"/>
                <a:gd name="connsiteY4" fmla="*/ 258422 h 1166471"/>
                <a:gd name="connsiteX5" fmla="*/ 115603 w 1174793"/>
                <a:gd name="connsiteY5" fmla="*/ 129938 h 1166471"/>
                <a:gd name="connsiteX6" fmla="*/ 235605 w 1174793"/>
                <a:gd name="connsiteY6" fmla="*/ 3 h 1166471"/>
                <a:gd name="connsiteX7" fmla="*/ 372293 w 1174793"/>
                <a:gd name="connsiteY7" fmla="*/ 127265 h 1166471"/>
                <a:gd name="connsiteX8" fmla="*/ 367580 w 1174793"/>
                <a:gd name="connsiteY8" fmla="*/ 344082 h 1166471"/>
                <a:gd name="connsiteX9" fmla="*/ 692805 w 1174793"/>
                <a:gd name="connsiteY9" fmla="*/ 480770 h 1166471"/>
                <a:gd name="connsiteX10" fmla="*/ 853060 w 1174793"/>
                <a:gd name="connsiteY10" fmla="*/ 476057 h 1166471"/>
                <a:gd name="connsiteX11" fmla="*/ 1027456 w 1174793"/>
                <a:gd name="connsiteY11" fmla="*/ 527904 h 1166471"/>
                <a:gd name="connsiteX12" fmla="*/ 1168858 w 1174793"/>
                <a:gd name="connsiteY12" fmla="*/ 655166 h 1166471"/>
                <a:gd name="connsiteX13" fmla="*/ 1117011 w 1174793"/>
                <a:gd name="connsiteY13" fmla="*/ 763574 h 1166471"/>
                <a:gd name="connsiteX14" fmla="*/ 838920 w 1174793"/>
                <a:gd name="connsiteY14" fmla="*/ 834275 h 1166471"/>
                <a:gd name="connsiteX15" fmla="*/ 772834 w 1174793"/>
                <a:gd name="connsiteY15" fmla="*/ 1002223 h 1166471"/>
                <a:gd name="connsiteX16" fmla="*/ 663575 w 1174793"/>
                <a:gd name="connsiteY16" fmla="*/ 1039471 h 1166471"/>
                <a:gd name="connsiteX0" fmla="*/ 793970 w 1314680"/>
                <a:gd name="connsiteY0" fmla="*/ 1476073 h 1608702"/>
                <a:gd name="connsiteX1" fmla="*/ 711387 w 1314680"/>
                <a:gd name="connsiteY1" fmla="*/ 1608702 h 1608702"/>
                <a:gd name="connsiteX2" fmla="*/ 555812 w 1314680"/>
                <a:gd name="connsiteY2" fmla="*/ 1481702 h 1608702"/>
                <a:gd name="connsiteX3" fmla="*/ 257362 w 1314680"/>
                <a:gd name="connsiteY3" fmla="*/ 1418203 h 1608702"/>
                <a:gd name="connsiteX4" fmla="*/ 139887 w 1314680"/>
                <a:gd name="connsiteY4" fmla="*/ 700653 h 1608702"/>
                <a:gd name="connsiteX5" fmla="*/ 5625 w 1314680"/>
                <a:gd name="connsiteY5" fmla="*/ 3327 h 1608702"/>
                <a:gd name="connsiteX6" fmla="*/ 375492 w 1314680"/>
                <a:gd name="connsiteY6" fmla="*/ 442234 h 1608702"/>
                <a:gd name="connsiteX7" fmla="*/ 512180 w 1314680"/>
                <a:gd name="connsiteY7" fmla="*/ 569496 h 1608702"/>
                <a:gd name="connsiteX8" fmla="*/ 507467 w 1314680"/>
                <a:gd name="connsiteY8" fmla="*/ 786313 h 1608702"/>
                <a:gd name="connsiteX9" fmla="*/ 832692 w 1314680"/>
                <a:gd name="connsiteY9" fmla="*/ 923001 h 1608702"/>
                <a:gd name="connsiteX10" fmla="*/ 992947 w 1314680"/>
                <a:gd name="connsiteY10" fmla="*/ 918288 h 1608702"/>
                <a:gd name="connsiteX11" fmla="*/ 1167343 w 1314680"/>
                <a:gd name="connsiteY11" fmla="*/ 970135 h 1608702"/>
                <a:gd name="connsiteX12" fmla="*/ 1308745 w 1314680"/>
                <a:gd name="connsiteY12" fmla="*/ 1097397 h 1608702"/>
                <a:gd name="connsiteX13" fmla="*/ 1256898 w 1314680"/>
                <a:gd name="connsiteY13" fmla="*/ 1205805 h 1608702"/>
                <a:gd name="connsiteX14" fmla="*/ 978807 w 1314680"/>
                <a:gd name="connsiteY14" fmla="*/ 1276506 h 1608702"/>
                <a:gd name="connsiteX15" fmla="*/ 912721 w 1314680"/>
                <a:gd name="connsiteY15" fmla="*/ 1444454 h 1608702"/>
                <a:gd name="connsiteX16" fmla="*/ 803462 w 1314680"/>
                <a:gd name="connsiteY16" fmla="*/ 1481702 h 1608702"/>
                <a:gd name="connsiteX0" fmla="*/ 793970 w 1314680"/>
                <a:gd name="connsiteY0" fmla="*/ 1511140 h 1643769"/>
                <a:gd name="connsiteX1" fmla="*/ 711387 w 1314680"/>
                <a:gd name="connsiteY1" fmla="*/ 1643769 h 1643769"/>
                <a:gd name="connsiteX2" fmla="*/ 555812 w 1314680"/>
                <a:gd name="connsiteY2" fmla="*/ 1516769 h 1643769"/>
                <a:gd name="connsiteX3" fmla="*/ 257362 w 1314680"/>
                <a:gd name="connsiteY3" fmla="*/ 1453270 h 1643769"/>
                <a:gd name="connsiteX4" fmla="*/ 139887 w 1314680"/>
                <a:gd name="connsiteY4" fmla="*/ 735720 h 1643769"/>
                <a:gd name="connsiteX5" fmla="*/ 5625 w 1314680"/>
                <a:gd name="connsiteY5" fmla="*/ 38394 h 1643769"/>
                <a:gd name="connsiteX6" fmla="*/ 99867 w 1314680"/>
                <a:gd name="connsiteY6" fmla="*/ 131731 h 1643769"/>
                <a:gd name="connsiteX7" fmla="*/ 375492 w 1314680"/>
                <a:gd name="connsiteY7" fmla="*/ 477301 h 1643769"/>
                <a:gd name="connsiteX8" fmla="*/ 512180 w 1314680"/>
                <a:gd name="connsiteY8" fmla="*/ 604563 h 1643769"/>
                <a:gd name="connsiteX9" fmla="*/ 507467 w 1314680"/>
                <a:gd name="connsiteY9" fmla="*/ 821380 h 1643769"/>
                <a:gd name="connsiteX10" fmla="*/ 832692 w 1314680"/>
                <a:gd name="connsiteY10" fmla="*/ 958068 h 1643769"/>
                <a:gd name="connsiteX11" fmla="*/ 992947 w 1314680"/>
                <a:gd name="connsiteY11" fmla="*/ 953355 h 1643769"/>
                <a:gd name="connsiteX12" fmla="*/ 1167343 w 1314680"/>
                <a:gd name="connsiteY12" fmla="*/ 1005202 h 1643769"/>
                <a:gd name="connsiteX13" fmla="*/ 1308745 w 1314680"/>
                <a:gd name="connsiteY13" fmla="*/ 1132464 h 1643769"/>
                <a:gd name="connsiteX14" fmla="*/ 1256898 w 1314680"/>
                <a:gd name="connsiteY14" fmla="*/ 1240872 h 1643769"/>
                <a:gd name="connsiteX15" fmla="*/ 978807 w 1314680"/>
                <a:gd name="connsiteY15" fmla="*/ 1311573 h 1643769"/>
                <a:gd name="connsiteX16" fmla="*/ 912721 w 1314680"/>
                <a:gd name="connsiteY16" fmla="*/ 1479521 h 1643769"/>
                <a:gd name="connsiteX17" fmla="*/ 803462 w 1314680"/>
                <a:gd name="connsiteY17" fmla="*/ 1516769 h 1643769"/>
                <a:gd name="connsiteX0" fmla="*/ 796264 w 1316974"/>
                <a:gd name="connsiteY0" fmla="*/ 1885371 h 2018000"/>
                <a:gd name="connsiteX1" fmla="*/ 713681 w 1316974"/>
                <a:gd name="connsiteY1" fmla="*/ 2018000 h 2018000"/>
                <a:gd name="connsiteX2" fmla="*/ 558106 w 1316974"/>
                <a:gd name="connsiteY2" fmla="*/ 1891000 h 2018000"/>
                <a:gd name="connsiteX3" fmla="*/ 259656 w 1316974"/>
                <a:gd name="connsiteY3" fmla="*/ 1827501 h 2018000"/>
                <a:gd name="connsiteX4" fmla="*/ 142181 w 1316974"/>
                <a:gd name="connsiteY4" fmla="*/ 1109951 h 2018000"/>
                <a:gd name="connsiteX5" fmla="*/ 7919 w 1316974"/>
                <a:gd name="connsiteY5" fmla="*/ 412625 h 2018000"/>
                <a:gd name="connsiteX6" fmla="*/ 431771 w 1316974"/>
                <a:gd name="connsiteY6" fmla="*/ 11548 h 2018000"/>
                <a:gd name="connsiteX7" fmla="*/ 377786 w 1316974"/>
                <a:gd name="connsiteY7" fmla="*/ 851532 h 2018000"/>
                <a:gd name="connsiteX8" fmla="*/ 514474 w 1316974"/>
                <a:gd name="connsiteY8" fmla="*/ 978794 h 2018000"/>
                <a:gd name="connsiteX9" fmla="*/ 509761 w 1316974"/>
                <a:gd name="connsiteY9" fmla="*/ 1195611 h 2018000"/>
                <a:gd name="connsiteX10" fmla="*/ 834986 w 1316974"/>
                <a:gd name="connsiteY10" fmla="*/ 1332299 h 2018000"/>
                <a:gd name="connsiteX11" fmla="*/ 995241 w 1316974"/>
                <a:gd name="connsiteY11" fmla="*/ 1327586 h 2018000"/>
                <a:gd name="connsiteX12" fmla="*/ 1169637 w 1316974"/>
                <a:gd name="connsiteY12" fmla="*/ 1379433 h 2018000"/>
                <a:gd name="connsiteX13" fmla="*/ 1311039 w 1316974"/>
                <a:gd name="connsiteY13" fmla="*/ 1506695 h 2018000"/>
                <a:gd name="connsiteX14" fmla="*/ 1259192 w 1316974"/>
                <a:gd name="connsiteY14" fmla="*/ 1615103 h 2018000"/>
                <a:gd name="connsiteX15" fmla="*/ 981101 w 1316974"/>
                <a:gd name="connsiteY15" fmla="*/ 1685804 h 2018000"/>
                <a:gd name="connsiteX16" fmla="*/ 915015 w 1316974"/>
                <a:gd name="connsiteY16" fmla="*/ 1853752 h 2018000"/>
                <a:gd name="connsiteX17" fmla="*/ 805756 w 1316974"/>
                <a:gd name="connsiteY17" fmla="*/ 1891000 h 2018000"/>
                <a:gd name="connsiteX0" fmla="*/ 796264 w 1316974"/>
                <a:gd name="connsiteY0" fmla="*/ 1875153 h 2007782"/>
                <a:gd name="connsiteX1" fmla="*/ 713681 w 1316974"/>
                <a:gd name="connsiteY1" fmla="*/ 2007782 h 2007782"/>
                <a:gd name="connsiteX2" fmla="*/ 558106 w 1316974"/>
                <a:gd name="connsiteY2" fmla="*/ 1880782 h 2007782"/>
                <a:gd name="connsiteX3" fmla="*/ 259656 w 1316974"/>
                <a:gd name="connsiteY3" fmla="*/ 1817283 h 2007782"/>
                <a:gd name="connsiteX4" fmla="*/ 142181 w 1316974"/>
                <a:gd name="connsiteY4" fmla="*/ 1099733 h 2007782"/>
                <a:gd name="connsiteX5" fmla="*/ 7919 w 1316974"/>
                <a:gd name="connsiteY5" fmla="*/ 402407 h 2007782"/>
                <a:gd name="connsiteX6" fmla="*/ 431771 w 1316974"/>
                <a:gd name="connsiteY6" fmla="*/ 1330 h 2007782"/>
                <a:gd name="connsiteX7" fmla="*/ 431771 w 1316974"/>
                <a:gd name="connsiteY7" fmla="*/ 293726 h 2007782"/>
                <a:gd name="connsiteX8" fmla="*/ 377786 w 1316974"/>
                <a:gd name="connsiteY8" fmla="*/ 841314 h 2007782"/>
                <a:gd name="connsiteX9" fmla="*/ 514474 w 1316974"/>
                <a:gd name="connsiteY9" fmla="*/ 968576 h 2007782"/>
                <a:gd name="connsiteX10" fmla="*/ 509761 w 1316974"/>
                <a:gd name="connsiteY10" fmla="*/ 1185393 h 2007782"/>
                <a:gd name="connsiteX11" fmla="*/ 834986 w 1316974"/>
                <a:gd name="connsiteY11" fmla="*/ 1322081 h 2007782"/>
                <a:gd name="connsiteX12" fmla="*/ 995241 w 1316974"/>
                <a:gd name="connsiteY12" fmla="*/ 1317368 h 2007782"/>
                <a:gd name="connsiteX13" fmla="*/ 1169637 w 1316974"/>
                <a:gd name="connsiteY13" fmla="*/ 1369215 h 2007782"/>
                <a:gd name="connsiteX14" fmla="*/ 1311039 w 1316974"/>
                <a:gd name="connsiteY14" fmla="*/ 1496477 h 2007782"/>
                <a:gd name="connsiteX15" fmla="*/ 1259192 w 1316974"/>
                <a:gd name="connsiteY15" fmla="*/ 1604885 h 2007782"/>
                <a:gd name="connsiteX16" fmla="*/ 981101 w 1316974"/>
                <a:gd name="connsiteY16" fmla="*/ 1675586 h 2007782"/>
                <a:gd name="connsiteX17" fmla="*/ 915015 w 1316974"/>
                <a:gd name="connsiteY17" fmla="*/ 1843534 h 2007782"/>
                <a:gd name="connsiteX18" fmla="*/ 805756 w 1316974"/>
                <a:gd name="connsiteY18" fmla="*/ 1880782 h 2007782"/>
                <a:gd name="connsiteX0" fmla="*/ 796264 w 1316974"/>
                <a:gd name="connsiteY0" fmla="*/ 1944079 h 2076708"/>
                <a:gd name="connsiteX1" fmla="*/ 713681 w 1316974"/>
                <a:gd name="connsiteY1" fmla="*/ 2076708 h 2076708"/>
                <a:gd name="connsiteX2" fmla="*/ 558106 w 1316974"/>
                <a:gd name="connsiteY2" fmla="*/ 1949708 h 2076708"/>
                <a:gd name="connsiteX3" fmla="*/ 259656 w 1316974"/>
                <a:gd name="connsiteY3" fmla="*/ 1886209 h 2076708"/>
                <a:gd name="connsiteX4" fmla="*/ 142181 w 1316974"/>
                <a:gd name="connsiteY4" fmla="*/ 1168659 h 2076708"/>
                <a:gd name="connsiteX5" fmla="*/ 7919 w 1316974"/>
                <a:gd name="connsiteY5" fmla="*/ 471333 h 2076708"/>
                <a:gd name="connsiteX6" fmla="*/ 431771 w 1316974"/>
                <a:gd name="connsiteY6" fmla="*/ 70256 h 2076708"/>
                <a:gd name="connsiteX7" fmla="*/ 671003 w 1316974"/>
                <a:gd name="connsiteY7" fmla="*/ 64940 h 2076708"/>
                <a:gd name="connsiteX8" fmla="*/ 377786 w 1316974"/>
                <a:gd name="connsiteY8" fmla="*/ 910240 h 2076708"/>
                <a:gd name="connsiteX9" fmla="*/ 514474 w 1316974"/>
                <a:gd name="connsiteY9" fmla="*/ 1037502 h 2076708"/>
                <a:gd name="connsiteX10" fmla="*/ 509761 w 1316974"/>
                <a:gd name="connsiteY10" fmla="*/ 1254319 h 2076708"/>
                <a:gd name="connsiteX11" fmla="*/ 834986 w 1316974"/>
                <a:gd name="connsiteY11" fmla="*/ 1391007 h 2076708"/>
                <a:gd name="connsiteX12" fmla="*/ 995241 w 1316974"/>
                <a:gd name="connsiteY12" fmla="*/ 1386294 h 2076708"/>
                <a:gd name="connsiteX13" fmla="*/ 1169637 w 1316974"/>
                <a:gd name="connsiteY13" fmla="*/ 1438141 h 2076708"/>
                <a:gd name="connsiteX14" fmla="*/ 1311039 w 1316974"/>
                <a:gd name="connsiteY14" fmla="*/ 1565403 h 2076708"/>
                <a:gd name="connsiteX15" fmla="*/ 1259192 w 1316974"/>
                <a:gd name="connsiteY15" fmla="*/ 1673811 h 2076708"/>
                <a:gd name="connsiteX16" fmla="*/ 981101 w 1316974"/>
                <a:gd name="connsiteY16" fmla="*/ 1744512 h 2076708"/>
                <a:gd name="connsiteX17" fmla="*/ 915015 w 1316974"/>
                <a:gd name="connsiteY17" fmla="*/ 1912460 h 2076708"/>
                <a:gd name="connsiteX18" fmla="*/ 805756 w 1316974"/>
                <a:gd name="connsiteY18" fmla="*/ 1949708 h 2076708"/>
                <a:gd name="connsiteX0" fmla="*/ 796264 w 1316974"/>
                <a:gd name="connsiteY0" fmla="*/ 1905994 h 2038623"/>
                <a:gd name="connsiteX1" fmla="*/ 713681 w 1316974"/>
                <a:gd name="connsiteY1" fmla="*/ 2038623 h 2038623"/>
                <a:gd name="connsiteX2" fmla="*/ 558106 w 1316974"/>
                <a:gd name="connsiteY2" fmla="*/ 1911623 h 2038623"/>
                <a:gd name="connsiteX3" fmla="*/ 259656 w 1316974"/>
                <a:gd name="connsiteY3" fmla="*/ 1848124 h 2038623"/>
                <a:gd name="connsiteX4" fmla="*/ 142181 w 1316974"/>
                <a:gd name="connsiteY4" fmla="*/ 1130574 h 2038623"/>
                <a:gd name="connsiteX5" fmla="*/ 7919 w 1316974"/>
                <a:gd name="connsiteY5" fmla="*/ 433248 h 2038623"/>
                <a:gd name="connsiteX6" fmla="*/ 431771 w 1316974"/>
                <a:gd name="connsiteY6" fmla="*/ 32171 h 2038623"/>
                <a:gd name="connsiteX7" fmla="*/ 671003 w 1316974"/>
                <a:gd name="connsiteY7" fmla="*/ 26855 h 2038623"/>
                <a:gd name="connsiteX8" fmla="*/ 564678 w 1316974"/>
                <a:gd name="connsiteY8" fmla="*/ 356465 h 2038623"/>
                <a:gd name="connsiteX9" fmla="*/ 377786 w 1316974"/>
                <a:gd name="connsiteY9" fmla="*/ 872155 h 2038623"/>
                <a:gd name="connsiteX10" fmla="*/ 514474 w 1316974"/>
                <a:gd name="connsiteY10" fmla="*/ 999417 h 2038623"/>
                <a:gd name="connsiteX11" fmla="*/ 509761 w 1316974"/>
                <a:gd name="connsiteY11" fmla="*/ 1216234 h 2038623"/>
                <a:gd name="connsiteX12" fmla="*/ 834986 w 1316974"/>
                <a:gd name="connsiteY12" fmla="*/ 1352922 h 2038623"/>
                <a:gd name="connsiteX13" fmla="*/ 995241 w 1316974"/>
                <a:gd name="connsiteY13" fmla="*/ 1348209 h 2038623"/>
                <a:gd name="connsiteX14" fmla="*/ 1169637 w 1316974"/>
                <a:gd name="connsiteY14" fmla="*/ 1400056 h 2038623"/>
                <a:gd name="connsiteX15" fmla="*/ 1311039 w 1316974"/>
                <a:gd name="connsiteY15" fmla="*/ 1527318 h 2038623"/>
                <a:gd name="connsiteX16" fmla="*/ 1259192 w 1316974"/>
                <a:gd name="connsiteY16" fmla="*/ 1635726 h 2038623"/>
                <a:gd name="connsiteX17" fmla="*/ 981101 w 1316974"/>
                <a:gd name="connsiteY17" fmla="*/ 1706427 h 2038623"/>
                <a:gd name="connsiteX18" fmla="*/ 915015 w 1316974"/>
                <a:gd name="connsiteY18" fmla="*/ 1874375 h 2038623"/>
                <a:gd name="connsiteX19" fmla="*/ 805756 w 1316974"/>
                <a:gd name="connsiteY19" fmla="*/ 1911623 h 2038623"/>
                <a:gd name="connsiteX0" fmla="*/ 796264 w 1316974"/>
                <a:gd name="connsiteY0" fmla="*/ 1999554 h 2132183"/>
                <a:gd name="connsiteX1" fmla="*/ 713681 w 1316974"/>
                <a:gd name="connsiteY1" fmla="*/ 2132183 h 2132183"/>
                <a:gd name="connsiteX2" fmla="*/ 558106 w 1316974"/>
                <a:gd name="connsiteY2" fmla="*/ 2005183 h 2132183"/>
                <a:gd name="connsiteX3" fmla="*/ 259656 w 1316974"/>
                <a:gd name="connsiteY3" fmla="*/ 1941684 h 2132183"/>
                <a:gd name="connsiteX4" fmla="*/ 142181 w 1316974"/>
                <a:gd name="connsiteY4" fmla="*/ 1224134 h 2132183"/>
                <a:gd name="connsiteX5" fmla="*/ 7919 w 1316974"/>
                <a:gd name="connsiteY5" fmla="*/ 526808 h 2132183"/>
                <a:gd name="connsiteX6" fmla="*/ 431771 w 1316974"/>
                <a:gd name="connsiteY6" fmla="*/ 125731 h 2132183"/>
                <a:gd name="connsiteX7" fmla="*/ 671003 w 1316974"/>
                <a:gd name="connsiteY7" fmla="*/ 120415 h 2132183"/>
                <a:gd name="connsiteX8" fmla="*/ 1144152 w 1316974"/>
                <a:gd name="connsiteY8" fmla="*/ 40672 h 2132183"/>
                <a:gd name="connsiteX9" fmla="*/ 377786 w 1316974"/>
                <a:gd name="connsiteY9" fmla="*/ 965715 h 2132183"/>
                <a:gd name="connsiteX10" fmla="*/ 514474 w 1316974"/>
                <a:gd name="connsiteY10" fmla="*/ 1092977 h 2132183"/>
                <a:gd name="connsiteX11" fmla="*/ 509761 w 1316974"/>
                <a:gd name="connsiteY11" fmla="*/ 1309794 h 2132183"/>
                <a:gd name="connsiteX12" fmla="*/ 834986 w 1316974"/>
                <a:gd name="connsiteY12" fmla="*/ 1446482 h 2132183"/>
                <a:gd name="connsiteX13" fmla="*/ 995241 w 1316974"/>
                <a:gd name="connsiteY13" fmla="*/ 1441769 h 2132183"/>
                <a:gd name="connsiteX14" fmla="*/ 1169637 w 1316974"/>
                <a:gd name="connsiteY14" fmla="*/ 1493616 h 2132183"/>
                <a:gd name="connsiteX15" fmla="*/ 1311039 w 1316974"/>
                <a:gd name="connsiteY15" fmla="*/ 1620878 h 2132183"/>
                <a:gd name="connsiteX16" fmla="*/ 1259192 w 1316974"/>
                <a:gd name="connsiteY16" fmla="*/ 1729286 h 2132183"/>
                <a:gd name="connsiteX17" fmla="*/ 981101 w 1316974"/>
                <a:gd name="connsiteY17" fmla="*/ 1799987 h 2132183"/>
                <a:gd name="connsiteX18" fmla="*/ 915015 w 1316974"/>
                <a:gd name="connsiteY18" fmla="*/ 1967935 h 2132183"/>
                <a:gd name="connsiteX19" fmla="*/ 805756 w 1316974"/>
                <a:gd name="connsiteY19" fmla="*/ 2005183 h 2132183"/>
                <a:gd name="connsiteX0" fmla="*/ 796264 w 1316974"/>
                <a:gd name="connsiteY0" fmla="*/ 2011085 h 2143714"/>
                <a:gd name="connsiteX1" fmla="*/ 713681 w 1316974"/>
                <a:gd name="connsiteY1" fmla="*/ 2143714 h 2143714"/>
                <a:gd name="connsiteX2" fmla="*/ 558106 w 1316974"/>
                <a:gd name="connsiteY2" fmla="*/ 2016714 h 2143714"/>
                <a:gd name="connsiteX3" fmla="*/ 259656 w 1316974"/>
                <a:gd name="connsiteY3" fmla="*/ 1953215 h 2143714"/>
                <a:gd name="connsiteX4" fmla="*/ 142181 w 1316974"/>
                <a:gd name="connsiteY4" fmla="*/ 1235665 h 2143714"/>
                <a:gd name="connsiteX5" fmla="*/ 7919 w 1316974"/>
                <a:gd name="connsiteY5" fmla="*/ 538339 h 2143714"/>
                <a:gd name="connsiteX6" fmla="*/ 431771 w 1316974"/>
                <a:gd name="connsiteY6" fmla="*/ 137262 h 2143714"/>
                <a:gd name="connsiteX7" fmla="*/ 681635 w 1316974"/>
                <a:gd name="connsiteY7" fmla="*/ 52202 h 2143714"/>
                <a:gd name="connsiteX8" fmla="*/ 1144152 w 1316974"/>
                <a:gd name="connsiteY8" fmla="*/ 52203 h 2143714"/>
                <a:gd name="connsiteX9" fmla="*/ 377786 w 1316974"/>
                <a:gd name="connsiteY9" fmla="*/ 977246 h 2143714"/>
                <a:gd name="connsiteX10" fmla="*/ 514474 w 1316974"/>
                <a:gd name="connsiteY10" fmla="*/ 1104508 h 2143714"/>
                <a:gd name="connsiteX11" fmla="*/ 509761 w 1316974"/>
                <a:gd name="connsiteY11" fmla="*/ 1321325 h 2143714"/>
                <a:gd name="connsiteX12" fmla="*/ 834986 w 1316974"/>
                <a:gd name="connsiteY12" fmla="*/ 1458013 h 2143714"/>
                <a:gd name="connsiteX13" fmla="*/ 995241 w 1316974"/>
                <a:gd name="connsiteY13" fmla="*/ 1453300 h 2143714"/>
                <a:gd name="connsiteX14" fmla="*/ 1169637 w 1316974"/>
                <a:gd name="connsiteY14" fmla="*/ 1505147 h 2143714"/>
                <a:gd name="connsiteX15" fmla="*/ 1311039 w 1316974"/>
                <a:gd name="connsiteY15" fmla="*/ 1632409 h 2143714"/>
                <a:gd name="connsiteX16" fmla="*/ 1259192 w 1316974"/>
                <a:gd name="connsiteY16" fmla="*/ 1740817 h 2143714"/>
                <a:gd name="connsiteX17" fmla="*/ 981101 w 1316974"/>
                <a:gd name="connsiteY17" fmla="*/ 1811518 h 2143714"/>
                <a:gd name="connsiteX18" fmla="*/ 915015 w 1316974"/>
                <a:gd name="connsiteY18" fmla="*/ 1979466 h 2143714"/>
                <a:gd name="connsiteX19" fmla="*/ 805756 w 1316974"/>
                <a:gd name="connsiteY19" fmla="*/ 2016714 h 2143714"/>
                <a:gd name="connsiteX0" fmla="*/ 796264 w 1316974"/>
                <a:gd name="connsiteY0" fmla="*/ 2176420 h 2309049"/>
                <a:gd name="connsiteX1" fmla="*/ 713681 w 1316974"/>
                <a:gd name="connsiteY1" fmla="*/ 2309049 h 2309049"/>
                <a:gd name="connsiteX2" fmla="*/ 558106 w 1316974"/>
                <a:gd name="connsiteY2" fmla="*/ 2182049 h 2309049"/>
                <a:gd name="connsiteX3" fmla="*/ 259656 w 1316974"/>
                <a:gd name="connsiteY3" fmla="*/ 2118550 h 2309049"/>
                <a:gd name="connsiteX4" fmla="*/ 142181 w 1316974"/>
                <a:gd name="connsiteY4" fmla="*/ 1401000 h 2309049"/>
                <a:gd name="connsiteX5" fmla="*/ 7919 w 1316974"/>
                <a:gd name="connsiteY5" fmla="*/ 703674 h 2309049"/>
                <a:gd name="connsiteX6" fmla="*/ 431771 w 1316974"/>
                <a:gd name="connsiteY6" fmla="*/ 302597 h 2309049"/>
                <a:gd name="connsiteX7" fmla="*/ 681635 w 1316974"/>
                <a:gd name="connsiteY7" fmla="*/ 217537 h 2309049"/>
                <a:gd name="connsiteX8" fmla="*/ 803910 w 1316974"/>
                <a:gd name="connsiteY8" fmla="*/ 31468 h 2309049"/>
                <a:gd name="connsiteX9" fmla="*/ 377786 w 1316974"/>
                <a:gd name="connsiteY9" fmla="*/ 1142581 h 2309049"/>
                <a:gd name="connsiteX10" fmla="*/ 514474 w 1316974"/>
                <a:gd name="connsiteY10" fmla="*/ 1269843 h 2309049"/>
                <a:gd name="connsiteX11" fmla="*/ 509761 w 1316974"/>
                <a:gd name="connsiteY11" fmla="*/ 1486660 h 2309049"/>
                <a:gd name="connsiteX12" fmla="*/ 834986 w 1316974"/>
                <a:gd name="connsiteY12" fmla="*/ 1623348 h 2309049"/>
                <a:gd name="connsiteX13" fmla="*/ 995241 w 1316974"/>
                <a:gd name="connsiteY13" fmla="*/ 1618635 h 2309049"/>
                <a:gd name="connsiteX14" fmla="*/ 1169637 w 1316974"/>
                <a:gd name="connsiteY14" fmla="*/ 1670482 h 2309049"/>
                <a:gd name="connsiteX15" fmla="*/ 1311039 w 1316974"/>
                <a:gd name="connsiteY15" fmla="*/ 1797744 h 2309049"/>
                <a:gd name="connsiteX16" fmla="*/ 1259192 w 1316974"/>
                <a:gd name="connsiteY16" fmla="*/ 1906152 h 2309049"/>
                <a:gd name="connsiteX17" fmla="*/ 981101 w 1316974"/>
                <a:gd name="connsiteY17" fmla="*/ 1976853 h 2309049"/>
                <a:gd name="connsiteX18" fmla="*/ 915015 w 1316974"/>
                <a:gd name="connsiteY18" fmla="*/ 2144801 h 2309049"/>
                <a:gd name="connsiteX19" fmla="*/ 805756 w 1316974"/>
                <a:gd name="connsiteY19" fmla="*/ 2182049 h 2309049"/>
                <a:gd name="connsiteX0" fmla="*/ 796264 w 1316974"/>
                <a:gd name="connsiteY0" fmla="*/ 2178304 h 2310933"/>
                <a:gd name="connsiteX1" fmla="*/ 713681 w 1316974"/>
                <a:gd name="connsiteY1" fmla="*/ 2310933 h 2310933"/>
                <a:gd name="connsiteX2" fmla="*/ 558106 w 1316974"/>
                <a:gd name="connsiteY2" fmla="*/ 2183933 h 2310933"/>
                <a:gd name="connsiteX3" fmla="*/ 259656 w 1316974"/>
                <a:gd name="connsiteY3" fmla="*/ 2120434 h 2310933"/>
                <a:gd name="connsiteX4" fmla="*/ 142181 w 1316974"/>
                <a:gd name="connsiteY4" fmla="*/ 1402884 h 2310933"/>
                <a:gd name="connsiteX5" fmla="*/ 7919 w 1316974"/>
                <a:gd name="connsiteY5" fmla="*/ 705558 h 2310933"/>
                <a:gd name="connsiteX6" fmla="*/ 431771 w 1316974"/>
                <a:gd name="connsiteY6" fmla="*/ 304481 h 2310933"/>
                <a:gd name="connsiteX7" fmla="*/ 681635 w 1316974"/>
                <a:gd name="connsiteY7" fmla="*/ 192840 h 2310933"/>
                <a:gd name="connsiteX8" fmla="*/ 803910 w 1316974"/>
                <a:gd name="connsiteY8" fmla="*/ 33352 h 2310933"/>
                <a:gd name="connsiteX9" fmla="*/ 377786 w 1316974"/>
                <a:gd name="connsiteY9" fmla="*/ 1144465 h 2310933"/>
                <a:gd name="connsiteX10" fmla="*/ 514474 w 1316974"/>
                <a:gd name="connsiteY10" fmla="*/ 1271727 h 2310933"/>
                <a:gd name="connsiteX11" fmla="*/ 509761 w 1316974"/>
                <a:gd name="connsiteY11" fmla="*/ 1488544 h 2310933"/>
                <a:gd name="connsiteX12" fmla="*/ 834986 w 1316974"/>
                <a:gd name="connsiteY12" fmla="*/ 1625232 h 2310933"/>
                <a:gd name="connsiteX13" fmla="*/ 995241 w 1316974"/>
                <a:gd name="connsiteY13" fmla="*/ 1620519 h 2310933"/>
                <a:gd name="connsiteX14" fmla="*/ 1169637 w 1316974"/>
                <a:gd name="connsiteY14" fmla="*/ 1672366 h 2310933"/>
                <a:gd name="connsiteX15" fmla="*/ 1311039 w 1316974"/>
                <a:gd name="connsiteY15" fmla="*/ 1799628 h 2310933"/>
                <a:gd name="connsiteX16" fmla="*/ 1259192 w 1316974"/>
                <a:gd name="connsiteY16" fmla="*/ 1908036 h 2310933"/>
                <a:gd name="connsiteX17" fmla="*/ 981101 w 1316974"/>
                <a:gd name="connsiteY17" fmla="*/ 1978737 h 2310933"/>
                <a:gd name="connsiteX18" fmla="*/ 915015 w 1316974"/>
                <a:gd name="connsiteY18" fmla="*/ 2146685 h 2310933"/>
                <a:gd name="connsiteX19" fmla="*/ 805756 w 1316974"/>
                <a:gd name="connsiteY19" fmla="*/ 2183933 h 2310933"/>
                <a:gd name="connsiteX0" fmla="*/ 796264 w 1316974"/>
                <a:gd name="connsiteY0" fmla="*/ 2192844 h 2325473"/>
                <a:gd name="connsiteX1" fmla="*/ 713681 w 1316974"/>
                <a:gd name="connsiteY1" fmla="*/ 2325473 h 2325473"/>
                <a:gd name="connsiteX2" fmla="*/ 558106 w 1316974"/>
                <a:gd name="connsiteY2" fmla="*/ 2198473 h 2325473"/>
                <a:gd name="connsiteX3" fmla="*/ 259656 w 1316974"/>
                <a:gd name="connsiteY3" fmla="*/ 2134974 h 2325473"/>
                <a:gd name="connsiteX4" fmla="*/ 142181 w 1316974"/>
                <a:gd name="connsiteY4" fmla="*/ 1417424 h 2325473"/>
                <a:gd name="connsiteX5" fmla="*/ 7919 w 1316974"/>
                <a:gd name="connsiteY5" fmla="*/ 720098 h 2325473"/>
                <a:gd name="connsiteX6" fmla="*/ 431771 w 1316974"/>
                <a:gd name="connsiteY6" fmla="*/ 319021 h 2325473"/>
                <a:gd name="connsiteX7" fmla="*/ 681635 w 1316974"/>
                <a:gd name="connsiteY7" fmla="*/ 207380 h 2325473"/>
                <a:gd name="connsiteX8" fmla="*/ 803910 w 1316974"/>
                <a:gd name="connsiteY8" fmla="*/ 47892 h 2325473"/>
                <a:gd name="connsiteX9" fmla="*/ 377786 w 1316974"/>
                <a:gd name="connsiteY9" fmla="*/ 1159005 h 2325473"/>
                <a:gd name="connsiteX10" fmla="*/ 514474 w 1316974"/>
                <a:gd name="connsiteY10" fmla="*/ 1286267 h 2325473"/>
                <a:gd name="connsiteX11" fmla="*/ 509761 w 1316974"/>
                <a:gd name="connsiteY11" fmla="*/ 1503084 h 2325473"/>
                <a:gd name="connsiteX12" fmla="*/ 834986 w 1316974"/>
                <a:gd name="connsiteY12" fmla="*/ 1639772 h 2325473"/>
                <a:gd name="connsiteX13" fmla="*/ 995241 w 1316974"/>
                <a:gd name="connsiteY13" fmla="*/ 1635059 h 2325473"/>
                <a:gd name="connsiteX14" fmla="*/ 1169637 w 1316974"/>
                <a:gd name="connsiteY14" fmla="*/ 1686906 h 2325473"/>
                <a:gd name="connsiteX15" fmla="*/ 1311039 w 1316974"/>
                <a:gd name="connsiteY15" fmla="*/ 1814168 h 2325473"/>
                <a:gd name="connsiteX16" fmla="*/ 1259192 w 1316974"/>
                <a:gd name="connsiteY16" fmla="*/ 1922576 h 2325473"/>
                <a:gd name="connsiteX17" fmla="*/ 981101 w 1316974"/>
                <a:gd name="connsiteY17" fmla="*/ 1993277 h 2325473"/>
                <a:gd name="connsiteX18" fmla="*/ 915015 w 1316974"/>
                <a:gd name="connsiteY18" fmla="*/ 2161225 h 2325473"/>
                <a:gd name="connsiteX19" fmla="*/ 805756 w 1316974"/>
                <a:gd name="connsiteY19" fmla="*/ 2198473 h 2325473"/>
                <a:gd name="connsiteX0" fmla="*/ 796264 w 1316974"/>
                <a:gd name="connsiteY0" fmla="*/ 2192844 h 2325473"/>
                <a:gd name="connsiteX1" fmla="*/ 713681 w 1316974"/>
                <a:gd name="connsiteY1" fmla="*/ 2325473 h 2325473"/>
                <a:gd name="connsiteX2" fmla="*/ 558106 w 1316974"/>
                <a:gd name="connsiteY2" fmla="*/ 2198473 h 2325473"/>
                <a:gd name="connsiteX3" fmla="*/ 259656 w 1316974"/>
                <a:gd name="connsiteY3" fmla="*/ 2134974 h 2325473"/>
                <a:gd name="connsiteX4" fmla="*/ 142181 w 1316974"/>
                <a:gd name="connsiteY4" fmla="*/ 1417424 h 2325473"/>
                <a:gd name="connsiteX5" fmla="*/ 7919 w 1316974"/>
                <a:gd name="connsiteY5" fmla="*/ 720098 h 2325473"/>
                <a:gd name="connsiteX6" fmla="*/ 431771 w 1316974"/>
                <a:gd name="connsiteY6" fmla="*/ 319021 h 2325473"/>
                <a:gd name="connsiteX7" fmla="*/ 681635 w 1316974"/>
                <a:gd name="connsiteY7" fmla="*/ 207380 h 2325473"/>
                <a:gd name="connsiteX8" fmla="*/ 803910 w 1316974"/>
                <a:gd name="connsiteY8" fmla="*/ 47892 h 2325473"/>
                <a:gd name="connsiteX9" fmla="*/ 377786 w 1316974"/>
                <a:gd name="connsiteY9" fmla="*/ 1159005 h 2325473"/>
                <a:gd name="connsiteX10" fmla="*/ 514474 w 1316974"/>
                <a:gd name="connsiteY10" fmla="*/ 1286267 h 2325473"/>
                <a:gd name="connsiteX11" fmla="*/ 509761 w 1316974"/>
                <a:gd name="connsiteY11" fmla="*/ 1503084 h 2325473"/>
                <a:gd name="connsiteX12" fmla="*/ 834986 w 1316974"/>
                <a:gd name="connsiteY12" fmla="*/ 1639772 h 2325473"/>
                <a:gd name="connsiteX13" fmla="*/ 995241 w 1316974"/>
                <a:gd name="connsiteY13" fmla="*/ 1635059 h 2325473"/>
                <a:gd name="connsiteX14" fmla="*/ 1169637 w 1316974"/>
                <a:gd name="connsiteY14" fmla="*/ 1686906 h 2325473"/>
                <a:gd name="connsiteX15" fmla="*/ 1311039 w 1316974"/>
                <a:gd name="connsiteY15" fmla="*/ 1814168 h 2325473"/>
                <a:gd name="connsiteX16" fmla="*/ 1259192 w 1316974"/>
                <a:gd name="connsiteY16" fmla="*/ 1922576 h 2325473"/>
                <a:gd name="connsiteX17" fmla="*/ 981101 w 1316974"/>
                <a:gd name="connsiteY17" fmla="*/ 1993277 h 2325473"/>
                <a:gd name="connsiteX18" fmla="*/ 915015 w 1316974"/>
                <a:gd name="connsiteY18" fmla="*/ 2161225 h 2325473"/>
                <a:gd name="connsiteX19" fmla="*/ 805756 w 1316974"/>
                <a:gd name="connsiteY19" fmla="*/ 2198473 h 2325473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377786 w 1316974"/>
                <a:gd name="connsiteY9" fmla="*/ 1162343 h 2328811"/>
                <a:gd name="connsiteX10" fmla="*/ 514474 w 1316974"/>
                <a:gd name="connsiteY10" fmla="*/ 1289605 h 2328811"/>
                <a:gd name="connsiteX11" fmla="*/ 509761 w 1316974"/>
                <a:gd name="connsiteY11" fmla="*/ 1506422 h 2328811"/>
                <a:gd name="connsiteX12" fmla="*/ 834986 w 1316974"/>
                <a:gd name="connsiteY12" fmla="*/ 1643110 h 2328811"/>
                <a:gd name="connsiteX13" fmla="*/ 995241 w 1316974"/>
                <a:gd name="connsiteY13" fmla="*/ 1638397 h 2328811"/>
                <a:gd name="connsiteX14" fmla="*/ 1169637 w 1316974"/>
                <a:gd name="connsiteY14" fmla="*/ 1690244 h 2328811"/>
                <a:gd name="connsiteX15" fmla="*/ 1311039 w 1316974"/>
                <a:gd name="connsiteY15" fmla="*/ 1817506 h 2328811"/>
                <a:gd name="connsiteX16" fmla="*/ 1259192 w 1316974"/>
                <a:gd name="connsiteY16" fmla="*/ 1925914 h 2328811"/>
                <a:gd name="connsiteX17" fmla="*/ 981101 w 1316974"/>
                <a:gd name="connsiteY17" fmla="*/ 1996615 h 2328811"/>
                <a:gd name="connsiteX18" fmla="*/ 915015 w 1316974"/>
                <a:gd name="connsiteY18" fmla="*/ 2164563 h 2328811"/>
                <a:gd name="connsiteX19" fmla="*/ 805756 w 1316974"/>
                <a:gd name="connsiteY19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356521 w 1316974"/>
                <a:gd name="connsiteY9" fmla="*/ 970957 h 2328811"/>
                <a:gd name="connsiteX10" fmla="*/ 514474 w 1316974"/>
                <a:gd name="connsiteY10" fmla="*/ 1289605 h 2328811"/>
                <a:gd name="connsiteX11" fmla="*/ 509761 w 1316974"/>
                <a:gd name="connsiteY11" fmla="*/ 1506422 h 2328811"/>
                <a:gd name="connsiteX12" fmla="*/ 834986 w 1316974"/>
                <a:gd name="connsiteY12" fmla="*/ 1643110 h 2328811"/>
                <a:gd name="connsiteX13" fmla="*/ 995241 w 1316974"/>
                <a:gd name="connsiteY13" fmla="*/ 1638397 h 2328811"/>
                <a:gd name="connsiteX14" fmla="*/ 1169637 w 1316974"/>
                <a:gd name="connsiteY14" fmla="*/ 1690244 h 2328811"/>
                <a:gd name="connsiteX15" fmla="*/ 1311039 w 1316974"/>
                <a:gd name="connsiteY15" fmla="*/ 1817506 h 2328811"/>
                <a:gd name="connsiteX16" fmla="*/ 1259192 w 1316974"/>
                <a:gd name="connsiteY16" fmla="*/ 1925914 h 2328811"/>
                <a:gd name="connsiteX17" fmla="*/ 981101 w 1316974"/>
                <a:gd name="connsiteY17" fmla="*/ 1996615 h 2328811"/>
                <a:gd name="connsiteX18" fmla="*/ 915015 w 1316974"/>
                <a:gd name="connsiteY18" fmla="*/ 2164563 h 2328811"/>
                <a:gd name="connsiteX19" fmla="*/ 805756 w 1316974"/>
                <a:gd name="connsiteY19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329939 w 1316974"/>
                <a:gd name="connsiteY9" fmla="*/ 1029437 h 2328811"/>
                <a:gd name="connsiteX10" fmla="*/ 514474 w 1316974"/>
                <a:gd name="connsiteY10" fmla="*/ 1289605 h 2328811"/>
                <a:gd name="connsiteX11" fmla="*/ 509761 w 1316974"/>
                <a:gd name="connsiteY11" fmla="*/ 1506422 h 2328811"/>
                <a:gd name="connsiteX12" fmla="*/ 834986 w 1316974"/>
                <a:gd name="connsiteY12" fmla="*/ 1643110 h 2328811"/>
                <a:gd name="connsiteX13" fmla="*/ 995241 w 1316974"/>
                <a:gd name="connsiteY13" fmla="*/ 1638397 h 2328811"/>
                <a:gd name="connsiteX14" fmla="*/ 1169637 w 1316974"/>
                <a:gd name="connsiteY14" fmla="*/ 1690244 h 2328811"/>
                <a:gd name="connsiteX15" fmla="*/ 1311039 w 1316974"/>
                <a:gd name="connsiteY15" fmla="*/ 1817506 h 2328811"/>
                <a:gd name="connsiteX16" fmla="*/ 1259192 w 1316974"/>
                <a:gd name="connsiteY16" fmla="*/ 1925914 h 2328811"/>
                <a:gd name="connsiteX17" fmla="*/ 981101 w 1316974"/>
                <a:gd name="connsiteY17" fmla="*/ 1996615 h 2328811"/>
                <a:gd name="connsiteX18" fmla="*/ 915015 w 1316974"/>
                <a:gd name="connsiteY18" fmla="*/ 2164563 h 2328811"/>
                <a:gd name="connsiteX19" fmla="*/ 805756 w 1316974"/>
                <a:gd name="connsiteY19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329939 w 1316974"/>
                <a:gd name="connsiteY9" fmla="*/ 1029437 h 2328811"/>
                <a:gd name="connsiteX10" fmla="*/ 514474 w 1316974"/>
                <a:gd name="connsiteY10" fmla="*/ 1289605 h 2328811"/>
                <a:gd name="connsiteX11" fmla="*/ 509761 w 1316974"/>
                <a:gd name="connsiteY11" fmla="*/ 1506422 h 2328811"/>
                <a:gd name="connsiteX12" fmla="*/ 834986 w 1316974"/>
                <a:gd name="connsiteY12" fmla="*/ 1643110 h 2328811"/>
                <a:gd name="connsiteX13" fmla="*/ 995241 w 1316974"/>
                <a:gd name="connsiteY13" fmla="*/ 1638397 h 2328811"/>
                <a:gd name="connsiteX14" fmla="*/ 1169637 w 1316974"/>
                <a:gd name="connsiteY14" fmla="*/ 1690244 h 2328811"/>
                <a:gd name="connsiteX15" fmla="*/ 1311039 w 1316974"/>
                <a:gd name="connsiteY15" fmla="*/ 1817506 h 2328811"/>
                <a:gd name="connsiteX16" fmla="*/ 1259192 w 1316974"/>
                <a:gd name="connsiteY16" fmla="*/ 1925914 h 2328811"/>
                <a:gd name="connsiteX17" fmla="*/ 981101 w 1316974"/>
                <a:gd name="connsiteY17" fmla="*/ 1996615 h 2328811"/>
                <a:gd name="connsiteX18" fmla="*/ 915015 w 1316974"/>
                <a:gd name="connsiteY18" fmla="*/ 2164563 h 2328811"/>
                <a:gd name="connsiteX19" fmla="*/ 805756 w 1316974"/>
                <a:gd name="connsiteY19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335255 w 1316974"/>
                <a:gd name="connsiteY9" fmla="*/ 1013489 h 2328811"/>
                <a:gd name="connsiteX10" fmla="*/ 514474 w 1316974"/>
                <a:gd name="connsiteY10" fmla="*/ 1289605 h 2328811"/>
                <a:gd name="connsiteX11" fmla="*/ 509761 w 1316974"/>
                <a:gd name="connsiteY11" fmla="*/ 1506422 h 2328811"/>
                <a:gd name="connsiteX12" fmla="*/ 834986 w 1316974"/>
                <a:gd name="connsiteY12" fmla="*/ 1643110 h 2328811"/>
                <a:gd name="connsiteX13" fmla="*/ 995241 w 1316974"/>
                <a:gd name="connsiteY13" fmla="*/ 1638397 h 2328811"/>
                <a:gd name="connsiteX14" fmla="*/ 1169637 w 1316974"/>
                <a:gd name="connsiteY14" fmla="*/ 1690244 h 2328811"/>
                <a:gd name="connsiteX15" fmla="*/ 1311039 w 1316974"/>
                <a:gd name="connsiteY15" fmla="*/ 1817506 h 2328811"/>
                <a:gd name="connsiteX16" fmla="*/ 1259192 w 1316974"/>
                <a:gd name="connsiteY16" fmla="*/ 1925914 h 2328811"/>
                <a:gd name="connsiteX17" fmla="*/ 981101 w 1316974"/>
                <a:gd name="connsiteY17" fmla="*/ 1996615 h 2328811"/>
                <a:gd name="connsiteX18" fmla="*/ 915015 w 1316974"/>
                <a:gd name="connsiteY18" fmla="*/ 2164563 h 2328811"/>
                <a:gd name="connsiteX19" fmla="*/ 805756 w 1316974"/>
                <a:gd name="connsiteY19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335255 w 1316974"/>
                <a:gd name="connsiteY9" fmla="*/ 1013489 h 2328811"/>
                <a:gd name="connsiteX10" fmla="*/ 514474 w 1316974"/>
                <a:gd name="connsiteY10" fmla="*/ 1289605 h 2328811"/>
                <a:gd name="connsiteX11" fmla="*/ 509761 w 1316974"/>
                <a:gd name="connsiteY11" fmla="*/ 1506422 h 2328811"/>
                <a:gd name="connsiteX12" fmla="*/ 834986 w 1316974"/>
                <a:gd name="connsiteY12" fmla="*/ 1643110 h 2328811"/>
                <a:gd name="connsiteX13" fmla="*/ 995241 w 1316974"/>
                <a:gd name="connsiteY13" fmla="*/ 1638397 h 2328811"/>
                <a:gd name="connsiteX14" fmla="*/ 1169637 w 1316974"/>
                <a:gd name="connsiteY14" fmla="*/ 1690244 h 2328811"/>
                <a:gd name="connsiteX15" fmla="*/ 1311039 w 1316974"/>
                <a:gd name="connsiteY15" fmla="*/ 1817506 h 2328811"/>
                <a:gd name="connsiteX16" fmla="*/ 1259192 w 1316974"/>
                <a:gd name="connsiteY16" fmla="*/ 1925914 h 2328811"/>
                <a:gd name="connsiteX17" fmla="*/ 981101 w 1316974"/>
                <a:gd name="connsiteY17" fmla="*/ 1996615 h 2328811"/>
                <a:gd name="connsiteX18" fmla="*/ 915015 w 1316974"/>
                <a:gd name="connsiteY18" fmla="*/ 2164563 h 2328811"/>
                <a:gd name="connsiteX19" fmla="*/ 805756 w 1316974"/>
                <a:gd name="connsiteY19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335255 w 1316974"/>
                <a:gd name="connsiteY9" fmla="*/ 1013489 h 2328811"/>
                <a:gd name="connsiteX10" fmla="*/ 514474 w 1316974"/>
                <a:gd name="connsiteY10" fmla="*/ 1289605 h 2328811"/>
                <a:gd name="connsiteX11" fmla="*/ 509761 w 1316974"/>
                <a:gd name="connsiteY11" fmla="*/ 1506422 h 2328811"/>
                <a:gd name="connsiteX12" fmla="*/ 834986 w 1316974"/>
                <a:gd name="connsiteY12" fmla="*/ 1643110 h 2328811"/>
                <a:gd name="connsiteX13" fmla="*/ 995241 w 1316974"/>
                <a:gd name="connsiteY13" fmla="*/ 1638397 h 2328811"/>
                <a:gd name="connsiteX14" fmla="*/ 1169637 w 1316974"/>
                <a:gd name="connsiteY14" fmla="*/ 1690244 h 2328811"/>
                <a:gd name="connsiteX15" fmla="*/ 1311039 w 1316974"/>
                <a:gd name="connsiteY15" fmla="*/ 1817506 h 2328811"/>
                <a:gd name="connsiteX16" fmla="*/ 1259192 w 1316974"/>
                <a:gd name="connsiteY16" fmla="*/ 1925914 h 2328811"/>
                <a:gd name="connsiteX17" fmla="*/ 981101 w 1316974"/>
                <a:gd name="connsiteY17" fmla="*/ 1996615 h 2328811"/>
                <a:gd name="connsiteX18" fmla="*/ 915015 w 1316974"/>
                <a:gd name="connsiteY18" fmla="*/ 2164563 h 2328811"/>
                <a:gd name="connsiteX19" fmla="*/ 805756 w 1316974"/>
                <a:gd name="connsiteY19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538096 w 1316974"/>
                <a:gd name="connsiteY9" fmla="*/ 678551 h 2328811"/>
                <a:gd name="connsiteX10" fmla="*/ 335255 w 1316974"/>
                <a:gd name="connsiteY10" fmla="*/ 1013489 h 2328811"/>
                <a:gd name="connsiteX11" fmla="*/ 514474 w 1316974"/>
                <a:gd name="connsiteY11" fmla="*/ 1289605 h 2328811"/>
                <a:gd name="connsiteX12" fmla="*/ 509761 w 1316974"/>
                <a:gd name="connsiteY12" fmla="*/ 1506422 h 2328811"/>
                <a:gd name="connsiteX13" fmla="*/ 834986 w 1316974"/>
                <a:gd name="connsiteY13" fmla="*/ 1643110 h 2328811"/>
                <a:gd name="connsiteX14" fmla="*/ 995241 w 1316974"/>
                <a:gd name="connsiteY14" fmla="*/ 1638397 h 2328811"/>
                <a:gd name="connsiteX15" fmla="*/ 1169637 w 1316974"/>
                <a:gd name="connsiteY15" fmla="*/ 1690244 h 2328811"/>
                <a:gd name="connsiteX16" fmla="*/ 1311039 w 1316974"/>
                <a:gd name="connsiteY16" fmla="*/ 1817506 h 2328811"/>
                <a:gd name="connsiteX17" fmla="*/ 1259192 w 1316974"/>
                <a:gd name="connsiteY17" fmla="*/ 1925914 h 2328811"/>
                <a:gd name="connsiteX18" fmla="*/ 981101 w 1316974"/>
                <a:gd name="connsiteY18" fmla="*/ 1996615 h 2328811"/>
                <a:gd name="connsiteX19" fmla="*/ 915015 w 1316974"/>
                <a:gd name="connsiteY19" fmla="*/ 2164563 h 2328811"/>
                <a:gd name="connsiteX20" fmla="*/ 805756 w 1316974"/>
                <a:gd name="connsiteY20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564678 w 1316974"/>
                <a:gd name="connsiteY9" fmla="*/ 731714 h 2328811"/>
                <a:gd name="connsiteX10" fmla="*/ 335255 w 1316974"/>
                <a:gd name="connsiteY10" fmla="*/ 1013489 h 2328811"/>
                <a:gd name="connsiteX11" fmla="*/ 514474 w 1316974"/>
                <a:gd name="connsiteY11" fmla="*/ 1289605 h 2328811"/>
                <a:gd name="connsiteX12" fmla="*/ 509761 w 1316974"/>
                <a:gd name="connsiteY12" fmla="*/ 1506422 h 2328811"/>
                <a:gd name="connsiteX13" fmla="*/ 834986 w 1316974"/>
                <a:gd name="connsiteY13" fmla="*/ 1643110 h 2328811"/>
                <a:gd name="connsiteX14" fmla="*/ 995241 w 1316974"/>
                <a:gd name="connsiteY14" fmla="*/ 1638397 h 2328811"/>
                <a:gd name="connsiteX15" fmla="*/ 1169637 w 1316974"/>
                <a:gd name="connsiteY15" fmla="*/ 1690244 h 2328811"/>
                <a:gd name="connsiteX16" fmla="*/ 1311039 w 1316974"/>
                <a:gd name="connsiteY16" fmla="*/ 1817506 h 2328811"/>
                <a:gd name="connsiteX17" fmla="*/ 1259192 w 1316974"/>
                <a:gd name="connsiteY17" fmla="*/ 1925914 h 2328811"/>
                <a:gd name="connsiteX18" fmla="*/ 981101 w 1316974"/>
                <a:gd name="connsiteY18" fmla="*/ 1996615 h 2328811"/>
                <a:gd name="connsiteX19" fmla="*/ 915015 w 1316974"/>
                <a:gd name="connsiteY19" fmla="*/ 2164563 h 2328811"/>
                <a:gd name="connsiteX20" fmla="*/ 805756 w 1316974"/>
                <a:gd name="connsiteY20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612524 w 1316974"/>
                <a:gd name="connsiteY9" fmla="*/ 625389 h 2328811"/>
                <a:gd name="connsiteX10" fmla="*/ 564678 w 1316974"/>
                <a:gd name="connsiteY10" fmla="*/ 731714 h 2328811"/>
                <a:gd name="connsiteX11" fmla="*/ 335255 w 1316974"/>
                <a:gd name="connsiteY11" fmla="*/ 1013489 h 2328811"/>
                <a:gd name="connsiteX12" fmla="*/ 514474 w 1316974"/>
                <a:gd name="connsiteY12" fmla="*/ 1289605 h 2328811"/>
                <a:gd name="connsiteX13" fmla="*/ 509761 w 1316974"/>
                <a:gd name="connsiteY13" fmla="*/ 1506422 h 2328811"/>
                <a:gd name="connsiteX14" fmla="*/ 834986 w 1316974"/>
                <a:gd name="connsiteY14" fmla="*/ 1643110 h 2328811"/>
                <a:gd name="connsiteX15" fmla="*/ 995241 w 1316974"/>
                <a:gd name="connsiteY15" fmla="*/ 1638397 h 2328811"/>
                <a:gd name="connsiteX16" fmla="*/ 1169637 w 1316974"/>
                <a:gd name="connsiteY16" fmla="*/ 1690244 h 2328811"/>
                <a:gd name="connsiteX17" fmla="*/ 1311039 w 1316974"/>
                <a:gd name="connsiteY17" fmla="*/ 1817506 h 2328811"/>
                <a:gd name="connsiteX18" fmla="*/ 1259192 w 1316974"/>
                <a:gd name="connsiteY18" fmla="*/ 1925914 h 2328811"/>
                <a:gd name="connsiteX19" fmla="*/ 981101 w 1316974"/>
                <a:gd name="connsiteY19" fmla="*/ 1996615 h 2328811"/>
                <a:gd name="connsiteX20" fmla="*/ 915015 w 1316974"/>
                <a:gd name="connsiteY20" fmla="*/ 2164563 h 2328811"/>
                <a:gd name="connsiteX21" fmla="*/ 805756 w 1316974"/>
                <a:gd name="connsiteY21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862389 w 1316974"/>
                <a:gd name="connsiteY9" fmla="*/ 832724 h 2328811"/>
                <a:gd name="connsiteX10" fmla="*/ 564678 w 1316974"/>
                <a:gd name="connsiteY10" fmla="*/ 731714 h 2328811"/>
                <a:gd name="connsiteX11" fmla="*/ 335255 w 1316974"/>
                <a:gd name="connsiteY11" fmla="*/ 1013489 h 2328811"/>
                <a:gd name="connsiteX12" fmla="*/ 514474 w 1316974"/>
                <a:gd name="connsiteY12" fmla="*/ 1289605 h 2328811"/>
                <a:gd name="connsiteX13" fmla="*/ 509761 w 1316974"/>
                <a:gd name="connsiteY13" fmla="*/ 1506422 h 2328811"/>
                <a:gd name="connsiteX14" fmla="*/ 834986 w 1316974"/>
                <a:gd name="connsiteY14" fmla="*/ 1643110 h 2328811"/>
                <a:gd name="connsiteX15" fmla="*/ 995241 w 1316974"/>
                <a:gd name="connsiteY15" fmla="*/ 1638397 h 2328811"/>
                <a:gd name="connsiteX16" fmla="*/ 1169637 w 1316974"/>
                <a:gd name="connsiteY16" fmla="*/ 1690244 h 2328811"/>
                <a:gd name="connsiteX17" fmla="*/ 1311039 w 1316974"/>
                <a:gd name="connsiteY17" fmla="*/ 1817506 h 2328811"/>
                <a:gd name="connsiteX18" fmla="*/ 1259192 w 1316974"/>
                <a:gd name="connsiteY18" fmla="*/ 1925914 h 2328811"/>
                <a:gd name="connsiteX19" fmla="*/ 981101 w 1316974"/>
                <a:gd name="connsiteY19" fmla="*/ 1996615 h 2328811"/>
                <a:gd name="connsiteX20" fmla="*/ 915015 w 1316974"/>
                <a:gd name="connsiteY20" fmla="*/ 2164563 h 2328811"/>
                <a:gd name="connsiteX21" fmla="*/ 805756 w 1316974"/>
                <a:gd name="connsiteY21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862389 w 1316974"/>
                <a:gd name="connsiteY9" fmla="*/ 832724 h 2328811"/>
                <a:gd name="connsiteX10" fmla="*/ 532780 w 1316974"/>
                <a:gd name="connsiteY10" fmla="*/ 806142 h 2328811"/>
                <a:gd name="connsiteX11" fmla="*/ 335255 w 1316974"/>
                <a:gd name="connsiteY11" fmla="*/ 1013489 h 2328811"/>
                <a:gd name="connsiteX12" fmla="*/ 514474 w 1316974"/>
                <a:gd name="connsiteY12" fmla="*/ 1289605 h 2328811"/>
                <a:gd name="connsiteX13" fmla="*/ 509761 w 1316974"/>
                <a:gd name="connsiteY13" fmla="*/ 1506422 h 2328811"/>
                <a:gd name="connsiteX14" fmla="*/ 834986 w 1316974"/>
                <a:gd name="connsiteY14" fmla="*/ 1643110 h 2328811"/>
                <a:gd name="connsiteX15" fmla="*/ 995241 w 1316974"/>
                <a:gd name="connsiteY15" fmla="*/ 1638397 h 2328811"/>
                <a:gd name="connsiteX16" fmla="*/ 1169637 w 1316974"/>
                <a:gd name="connsiteY16" fmla="*/ 1690244 h 2328811"/>
                <a:gd name="connsiteX17" fmla="*/ 1311039 w 1316974"/>
                <a:gd name="connsiteY17" fmla="*/ 1817506 h 2328811"/>
                <a:gd name="connsiteX18" fmla="*/ 1259192 w 1316974"/>
                <a:gd name="connsiteY18" fmla="*/ 1925914 h 2328811"/>
                <a:gd name="connsiteX19" fmla="*/ 981101 w 1316974"/>
                <a:gd name="connsiteY19" fmla="*/ 1996615 h 2328811"/>
                <a:gd name="connsiteX20" fmla="*/ 915015 w 1316974"/>
                <a:gd name="connsiteY20" fmla="*/ 2164563 h 2328811"/>
                <a:gd name="connsiteX21" fmla="*/ 805756 w 1316974"/>
                <a:gd name="connsiteY21" fmla="*/ 2201811 h 2328811"/>
                <a:gd name="connsiteX0" fmla="*/ 796264 w 1316974"/>
                <a:gd name="connsiteY0" fmla="*/ 2196182 h 2328811"/>
                <a:gd name="connsiteX1" fmla="*/ 713681 w 1316974"/>
                <a:gd name="connsiteY1" fmla="*/ 2328811 h 2328811"/>
                <a:gd name="connsiteX2" fmla="*/ 558106 w 1316974"/>
                <a:gd name="connsiteY2" fmla="*/ 2201811 h 2328811"/>
                <a:gd name="connsiteX3" fmla="*/ 259656 w 1316974"/>
                <a:gd name="connsiteY3" fmla="*/ 2138312 h 2328811"/>
                <a:gd name="connsiteX4" fmla="*/ 142181 w 1316974"/>
                <a:gd name="connsiteY4" fmla="*/ 1420762 h 2328811"/>
                <a:gd name="connsiteX5" fmla="*/ 7919 w 1316974"/>
                <a:gd name="connsiteY5" fmla="*/ 723436 h 2328811"/>
                <a:gd name="connsiteX6" fmla="*/ 431771 w 1316974"/>
                <a:gd name="connsiteY6" fmla="*/ 322359 h 2328811"/>
                <a:gd name="connsiteX7" fmla="*/ 676319 w 1316974"/>
                <a:gd name="connsiteY7" fmla="*/ 189453 h 2328811"/>
                <a:gd name="connsiteX8" fmla="*/ 803910 w 1316974"/>
                <a:gd name="connsiteY8" fmla="*/ 51230 h 2328811"/>
                <a:gd name="connsiteX9" fmla="*/ 936817 w 1316974"/>
                <a:gd name="connsiteY9" fmla="*/ 843357 h 2328811"/>
                <a:gd name="connsiteX10" fmla="*/ 532780 w 1316974"/>
                <a:gd name="connsiteY10" fmla="*/ 806142 h 2328811"/>
                <a:gd name="connsiteX11" fmla="*/ 335255 w 1316974"/>
                <a:gd name="connsiteY11" fmla="*/ 1013489 h 2328811"/>
                <a:gd name="connsiteX12" fmla="*/ 514474 w 1316974"/>
                <a:gd name="connsiteY12" fmla="*/ 1289605 h 2328811"/>
                <a:gd name="connsiteX13" fmla="*/ 509761 w 1316974"/>
                <a:gd name="connsiteY13" fmla="*/ 1506422 h 2328811"/>
                <a:gd name="connsiteX14" fmla="*/ 834986 w 1316974"/>
                <a:gd name="connsiteY14" fmla="*/ 1643110 h 2328811"/>
                <a:gd name="connsiteX15" fmla="*/ 995241 w 1316974"/>
                <a:gd name="connsiteY15" fmla="*/ 1638397 h 2328811"/>
                <a:gd name="connsiteX16" fmla="*/ 1169637 w 1316974"/>
                <a:gd name="connsiteY16" fmla="*/ 1690244 h 2328811"/>
                <a:gd name="connsiteX17" fmla="*/ 1311039 w 1316974"/>
                <a:gd name="connsiteY17" fmla="*/ 1817506 h 2328811"/>
                <a:gd name="connsiteX18" fmla="*/ 1259192 w 1316974"/>
                <a:gd name="connsiteY18" fmla="*/ 1925914 h 2328811"/>
                <a:gd name="connsiteX19" fmla="*/ 981101 w 1316974"/>
                <a:gd name="connsiteY19" fmla="*/ 1996615 h 2328811"/>
                <a:gd name="connsiteX20" fmla="*/ 915015 w 1316974"/>
                <a:gd name="connsiteY20" fmla="*/ 2164563 h 2328811"/>
                <a:gd name="connsiteX21" fmla="*/ 805756 w 1316974"/>
                <a:gd name="connsiteY21" fmla="*/ 2201811 h 2328811"/>
                <a:gd name="connsiteX0" fmla="*/ 796264 w 1316974"/>
                <a:gd name="connsiteY0" fmla="*/ 2145554 h 2278183"/>
                <a:gd name="connsiteX1" fmla="*/ 713681 w 1316974"/>
                <a:gd name="connsiteY1" fmla="*/ 2278183 h 2278183"/>
                <a:gd name="connsiteX2" fmla="*/ 558106 w 1316974"/>
                <a:gd name="connsiteY2" fmla="*/ 2151183 h 2278183"/>
                <a:gd name="connsiteX3" fmla="*/ 259656 w 1316974"/>
                <a:gd name="connsiteY3" fmla="*/ 2087684 h 2278183"/>
                <a:gd name="connsiteX4" fmla="*/ 142181 w 1316974"/>
                <a:gd name="connsiteY4" fmla="*/ 1370134 h 2278183"/>
                <a:gd name="connsiteX5" fmla="*/ 7919 w 1316974"/>
                <a:gd name="connsiteY5" fmla="*/ 672808 h 2278183"/>
                <a:gd name="connsiteX6" fmla="*/ 431771 w 1316974"/>
                <a:gd name="connsiteY6" fmla="*/ 271731 h 2278183"/>
                <a:gd name="connsiteX7" fmla="*/ 676319 w 1316974"/>
                <a:gd name="connsiteY7" fmla="*/ 138825 h 2278183"/>
                <a:gd name="connsiteX8" fmla="*/ 1282375 w 1316974"/>
                <a:gd name="connsiteY8" fmla="*/ 64397 h 2278183"/>
                <a:gd name="connsiteX9" fmla="*/ 936817 w 1316974"/>
                <a:gd name="connsiteY9" fmla="*/ 792729 h 2278183"/>
                <a:gd name="connsiteX10" fmla="*/ 532780 w 1316974"/>
                <a:gd name="connsiteY10" fmla="*/ 755514 h 2278183"/>
                <a:gd name="connsiteX11" fmla="*/ 335255 w 1316974"/>
                <a:gd name="connsiteY11" fmla="*/ 962861 h 2278183"/>
                <a:gd name="connsiteX12" fmla="*/ 514474 w 1316974"/>
                <a:gd name="connsiteY12" fmla="*/ 1238977 h 2278183"/>
                <a:gd name="connsiteX13" fmla="*/ 509761 w 1316974"/>
                <a:gd name="connsiteY13" fmla="*/ 1455794 h 2278183"/>
                <a:gd name="connsiteX14" fmla="*/ 834986 w 1316974"/>
                <a:gd name="connsiteY14" fmla="*/ 1592482 h 2278183"/>
                <a:gd name="connsiteX15" fmla="*/ 995241 w 1316974"/>
                <a:gd name="connsiteY15" fmla="*/ 1587769 h 2278183"/>
                <a:gd name="connsiteX16" fmla="*/ 1169637 w 1316974"/>
                <a:gd name="connsiteY16" fmla="*/ 1639616 h 2278183"/>
                <a:gd name="connsiteX17" fmla="*/ 1311039 w 1316974"/>
                <a:gd name="connsiteY17" fmla="*/ 1766878 h 2278183"/>
                <a:gd name="connsiteX18" fmla="*/ 1259192 w 1316974"/>
                <a:gd name="connsiteY18" fmla="*/ 1875286 h 2278183"/>
                <a:gd name="connsiteX19" fmla="*/ 981101 w 1316974"/>
                <a:gd name="connsiteY19" fmla="*/ 1945987 h 2278183"/>
                <a:gd name="connsiteX20" fmla="*/ 915015 w 1316974"/>
                <a:gd name="connsiteY20" fmla="*/ 2113935 h 2278183"/>
                <a:gd name="connsiteX21" fmla="*/ 805756 w 1316974"/>
                <a:gd name="connsiteY21" fmla="*/ 2151183 h 2278183"/>
                <a:gd name="connsiteX0" fmla="*/ 796264 w 1316974"/>
                <a:gd name="connsiteY0" fmla="*/ 2145554 h 2278183"/>
                <a:gd name="connsiteX1" fmla="*/ 713681 w 1316974"/>
                <a:gd name="connsiteY1" fmla="*/ 2278183 h 2278183"/>
                <a:gd name="connsiteX2" fmla="*/ 558106 w 1316974"/>
                <a:gd name="connsiteY2" fmla="*/ 2151183 h 2278183"/>
                <a:gd name="connsiteX3" fmla="*/ 259656 w 1316974"/>
                <a:gd name="connsiteY3" fmla="*/ 2087684 h 2278183"/>
                <a:gd name="connsiteX4" fmla="*/ 142181 w 1316974"/>
                <a:gd name="connsiteY4" fmla="*/ 1370134 h 2278183"/>
                <a:gd name="connsiteX5" fmla="*/ 7919 w 1316974"/>
                <a:gd name="connsiteY5" fmla="*/ 672808 h 2278183"/>
                <a:gd name="connsiteX6" fmla="*/ 431771 w 1316974"/>
                <a:gd name="connsiteY6" fmla="*/ 271731 h 2278183"/>
                <a:gd name="connsiteX7" fmla="*/ 676319 w 1316974"/>
                <a:gd name="connsiteY7" fmla="*/ 138825 h 2278183"/>
                <a:gd name="connsiteX8" fmla="*/ 1282375 w 1316974"/>
                <a:gd name="connsiteY8" fmla="*/ 64397 h 2278183"/>
                <a:gd name="connsiteX9" fmla="*/ 1106938 w 1316974"/>
                <a:gd name="connsiteY9" fmla="*/ 447170 h 2278183"/>
                <a:gd name="connsiteX10" fmla="*/ 936817 w 1316974"/>
                <a:gd name="connsiteY10" fmla="*/ 792729 h 2278183"/>
                <a:gd name="connsiteX11" fmla="*/ 532780 w 1316974"/>
                <a:gd name="connsiteY11" fmla="*/ 755514 h 2278183"/>
                <a:gd name="connsiteX12" fmla="*/ 335255 w 1316974"/>
                <a:gd name="connsiteY12" fmla="*/ 962861 h 2278183"/>
                <a:gd name="connsiteX13" fmla="*/ 514474 w 1316974"/>
                <a:gd name="connsiteY13" fmla="*/ 1238977 h 2278183"/>
                <a:gd name="connsiteX14" fmla="*/ 509761 w 1316974"/>
                <a:gd name="connsiteY14" fmla="*/ 1455794 h 2278183"/>
                <a:gd name="connsiteX15" fmla="*/ 834986 w 1316974"/>
                <a:gd name="connsiteY15" fmla="*/ 1592482 h 2278183"/>
                <a:gd name="connsiteX16" fmla="*/ 995241 w 1316974"/>
                <a:gd name="connsiteY16" fmla="*/ 1587769 h 2278183"/>
                <a:gd name="connsiteX17" fmla="*/ 1169637 w 1316974"/>
                <a:gd name="connsiteY17" fmla="*/ 1639616 h 2278183"/>
                <a:gd name="connsiteX18" fmla="*/ 1311039 w 1316974"/>
                <a:gd name="connsiteY18" fmla="*/ 1766878 h 2278183"/>
                <a:gd name="connsiteX19" fmla="*/ 1259192 w 1316974"/>
                <a:gd name="connsiteY19" fmla="*/ 1875286 h 2278183"/>
                <a:gd name="connsiteX20" fmla="*/ 981101 w 1316974"/>
                <a:gd name="connsiteY20" fmla="*/ 1945987 h 2278183"/>
                <a:gd name="connsiteX21" fmla="*/ 915015 w 1316974"/>
                <a:gd name="connsiteY21" fmla="*/ 2113935 h 2278183"/>
                <a:gd name="connsiteX22" fmla="*/ 805756 w 1316974"/>
                <a:gd name="connsiteY22" fmla="*/ 2151183 h 2278183"/>
                <a:gd name="connsiteX0" fmla="*/ 796264 w 1316974"/>
                <a:gd name="connsiteY0" fmla="*/ 2145554 h 2278183"/>
                <a:gd name="connsiteX1" fmla="*/ 713681 w 1316974"/>
                <a:gd name="connsiteY1" fmla="*/ 2278183 h 2278183"/>
                <a:gd name="connsiteX2" fmla="*/ 558106 w 1316974"/>
                <a:gd name="connsiteY2" fmla="*/ 2151183 h 2278183"/>
                <a:gd name="connsiteX3" fmla="*/ 259656 w 1316974"/>
                <a:gd name="connsiteY3" fmla="*/ 2087684 h 2278183"/>
                <a:gd name="connsiteX4" fmla="*/ 142181 w 1316974"/>
                <a:gd name="connsiteY4" fmla="*/ 1370134 h 2278183"/>
                <a:gd name="connsiteX5" fmla="*/ 7919 w 1316974"/>
                <a:gd name="connsiteY5" fmla="*/ 672808 h 2278183"/>
                <a:gd name="connsiteX6" fmla="*/ 431771 w 1316974"/>
                <a:gd name="connsiteY6" fmla="*/ 271731 h 2278183"/>
                <a:gd name="connsiteX7" fmla="*/ 676319 w 1316974"/>
                <a:gd name="connsiteY7" fmla="*/ 138825 h 2278183"/>
                <a:gd name="connsiteX8" fmla="*/ 1282375 w 1316974"/>
                <a:gd name="connsiteY8" fmla="*/ 64397 h 2278183"/>
                <a:gd name="connsiteX9" fmla="*/ 1191999 w 1316974"/>
                <a:gd name="connsiteY9" fmla="*/ 505649 h 2278183"/>
                <a:gd name="connsiteX10" fmla="*/ 936817 w 1316974"/>
                <a:gd name="connsiteY10" fmla="*/ 792729 h 2278183"/>
                <a:gd name="connsiteX11" fmla="*/ 532780 w 1316974"/>
                <a:gd name="connsiteY11" fmla="*/ 755514 h 2278183"/>
                <a:gd name="connsiteX12" fmla="*/ 335255 w 1316974"/>
                <a:gd name="connsiteY12" fmla="*/ 962861 h 2278183"/>
                <a:gd name="connsiteX13" fmla="*/ 514474 w 1316974"/>
                <a:gd name="connsiteY13" fmla="*/ 1238977 h 2278183"/>
                <a:gd name="connsiteX14" fmla="*/ 509761 w 1316974"/>
                <a:gd name="connsiteY14" fmla="*/ 1455794 h 2278183"/>
                <a:gd name="connsiteX15" fmla="*/ 834986 w 1316974"/>
                <a:gd name="connsiteY15" fmla="*/ 1592482 h 2278183"/>
                <a:gd name="connsiteX16" fmla="*/ 995241 w 1316974"/>
                <a:gd name="connsiteY16" fmla="*/ 1587769 h 2278183"/>
                <a:gd name="connsiteX17" fmla="*/ 1169637 w 1316974"/>
                <a:gd name="connsiteY17" fmla="*/ 1639616 h 2278183"/>
                <a:gd name="connsiteX18" fmla="*/ 1311039 w 1316974"/>
                <a:gd name="connsiteY18" fmla="*/ 1766878 h 2278183"/>
                <a:gd name="connsiteX19" fmla="*/ 1259192 w 1316974"/>
                <a:gd name="connsiteY19" fmla="*/ 1875286 h 2278183"/>
                <a:gd name="connsiteX20" fmla="*/ 981101 w 1316974"/>
                <a:gd name="connsiteY20" fmla="*/ 1945987 h 2278183"/>
                <a:gd name="connsiteX21" fmla="*/ 915015 w 1316974"/>
                <a:gd name="connsiteY21" fmla="*/ 2113935 h 2278183"/>
                <a:gd name="connsiteX22" fmla="*/ 805756 w 1316974"/>
                <a:gd name="connsiteY22" fmla="*/ 2151183 h 2278183"/>
                <a:gd name="connsiteX0" fmla="*/ 796264 w 1316974"/>
                <a:gd name="connsiteY0" fmla="*/ 2145554 h 2278183"/>
                <a:gd name="connsiteX1" fmla="*/ 713681 w 1316974"/>
                <a:gd name="connsiteY1" fmla="*/ 2278183 h 2278183"/>
                <a:gd name="connsiteX2" fmla="*/ 558106 w 1316974"/>
                <a:gd name="connsiteY2" fmla="*/ 2151183 h 2278183"/>
                <a:gd name="connsiteX3" fmla="*/ 259656 w 1316974"/>
                <a:gd name="connsiteY3" fmla="*/ 2087684 h 2278183"/>
                <a:gd name="connsiteX4" fmla="*/ 142181 w 1316974"/>
                <a:gd name="connsiteY4" fmla="*/ 1370134 h 2278183"/>
                <a:gd name="connsiteX5" fmla="*/ 7919 w 1316974"/>
                <a:gd name="connsiteY5" fmla="*/ 672808 h 2278183"/>
                <a:gd name="connsiteX6" fmla="*/ 431771 w 1316974"/>
                <a:gd name="connsiteY6" fmla="*/ 271731 h 2278183"/>
                <a:gd name="connsiteX7" fmla="*/ 676319 w 1316974"/>
                <a:gd name="connsiteY7" fmla="*/ 138825 h 2278183"/>
                <a:gd name="connsiteX8" fmla="*/ 1282375 w 1316974"/>
                <a:gd name="connsiteY8" fmla="*/ 64397 h 2278183"/>
                <a:gd name="connsiteX9" fmla="*/ 1191999 w 1316974"/>
                <a:gd name="connsiteY9" fmla="*/ 505649 h 2278183"/>
                <a:gd name="connsiteX10" fmla="*/ 936817 w 1316974"/>
                <a:gd name="connsiteY10" fmla="*/ 792729 h 2278183"/>
                <a:gd name="connsiteX11" fmla="*/ 532780 w 1316974"/>
                <a:gd name="connsiteY11" fmla="*/ 755514 h 2278183"/>
                <a:gd name="connsiteX12" fmla="*/ 335255 w 1316974"/>
                <a:gd name="connsiteY12" fmla="*/ 962861 h 2278183"/>
                <a:gd name="connsiteX13" fmla="*/ 514474 w 1316974"/>
                <a:gd name="connsiteY13" fmla="*/ 1238977 h 2278183"/>
                <a:gd name="connsiteX14" fmla="*/ 509761 w 1316974"/>
                <a:gd name="connsiteY14" fmla="*/ 1455794 h 2278183"/>
                <a:gd name="connsiteX15" fmla="*/ 834986 w 1316974"/>
                <a:gd name="connsiteY15" fmla="*/ 1592482 h 2278183"/>
                <a:gd name="connsiteX16" fmla="*/ 995241 w 1316974"/>
                <a:gd name="connsiteY16" fmla="*/ 1587769 h 2278183"/>
                <a:gd name="connsiteX17" fmla="*/ 1169637 w 1316974"/>
                <a:gd name="connsiteY17" fmla="*/ 1639616 h 2278183"/>
                <a:gd name="connsiteX18" fmla="*/ 1311039 w 1316974"/>
                <a:gd name="connsiteY18" fmla="*/ 1766878 h 2278183"/>
                <a:gd name="connsiteX19" fmla="*/ 1259192 w 1316974"/>
                <a:gd name="connsiteY19" fmla="*/ 1875286 h 2278183"/>
                <a:gd name="connsiteX20" fmla="*/ 981101 w 1316974"/>
                <a:gd name="connsiteY20" fmla="*/ 1945987 h 2278183"/>
                <a:gd name="connsiteX21" fmla="*/ 915015 w 1316974"/>
                <a:gd name="connsiteY21" fmla="*/ 2113935 h 2278183"/>
                <a:gd name="connsiteX22" fmla="*/ 805756 w 1316974"/>
                <a:gd name="connsiteY22" fmla="*/ 2151183 h 2278183"/>
                <a:gd name="connsiteX0" fmla="*/ 796264 w 1316974"/>
                <a:gd name="connsiteY0" fmla="*/ 2145554 h 2278183"/>
                <a:gd name="connsiteX1" fmla="*/ 713681 w 1316974"/>
                <a:gd name="connsiteY1" fmla="*/ 2278183 h 2278183"/>
                <a:gd name="connsiteX2" fmla="*/ 558106 w 1316974"/>
                <a:gd name="connsiteY2" fmla="*/ 2151183 h 2278183"/>
                <a:gd name="connsiteX3" fmla="*/ 259656 w 1316974"/>
                <a:gd name="connsiteY3" fmla="*/ 2087684 h 2278183"/>
                <a:gd name="connsiteX4" fmla="*/ 142181 w 1316974"/>
                <a:gd name="connsiteY4" fmla="*/ 1370134 h 2278183"/>
                <a:gd name="connsiteX5" fmla="*/ 7919 w 1316974"/>
                <a:gd name="connsiteY5" fmla="*/ 672808 h 2278183"/>
                <a:gd name="connsiteX6" fmla="*/ 431771 w 1316974"/>
                <a:gd name="connsiteY6" fmla="*/ 271731 h 2278183"/>
                <a:gd name="connsiteX7" fmla="*/ 676319 w 1316974"/>
                <a:gd name="connsiteY7" fmla="*/ 138825 h 2278183"/>
                <a:gd name="connsiteX8" fmla="*/ 1282375 w 1316974"/>
                <a:gd name="connsiteY8" fmla="*/ 64397 h 2278183"/>
                <a:gd name="connsiteX9" fmla="*/ 1191999 w 1316974"/>
                <a:gd name="connsiteY9" fmla="*/ 505649 h 2278183"/>
                <a:gd name="connsiteX10" fmla="*/ 936817 w 1316974"/>
                <a:gd name="connsiteY10" fmla="*/ 792729 h 2278183"/>
                <a:gd name="connsiteX11" fmla="*/ 532780 w 1316974"/>
                <a:gd name="connsiteY11" fmla="*/ 755514 h 2278183"/>
                <a:gd name="connsiteX12" fmla="*/ 335255 w 1316974"/>
                <a:gd name="connsiteY12" fmla="*/ 962861 h 2278183"/>
                <a:gd name="connsiteX13" fmla="*/ 514474 w 1316974"/>
                <a:gd name="connsiteY13" fmla="*/ 1238977 h 2278183"/>
                <a:gd name="connsiteX14" fmla="*/ 509761 w 1316974"/>
                <a:gd name="connsiteY14" fmla="*/ 1455794 h 2278183"/>
                <a:gd name="connsiteX15" fmla="*/ 834986 w 1316974"/>
                <a:gd name="connsiteY15" fmla="*/ 1592482 h 2278183"/>
                <a:gd name="connsiteX16" fmla="*/ 995241 w 1316974"/>
                <a:gd name="connsiteY16" fmla="*/ 1587769 h 2278183"/>
                <a:gd name="connsiteX17" fmla="*/ 1169637 w 1316974"/>
                <a:gd name="connsiteY17" fmla="*/ 1639616 h 2278183"/>
                <a:gd name="connsiteX18" fmla="*/ 1311039 w 1316974"/>
                <a:gd name="connsiteY18" fmla="*/ 1766878 h 2278183"/>
                <a:gd name="connsiteX19" fmla="*/ 1259192 w 1316974"/>
                <a:gd name="connsiteY19" fmla="*/ 1875286 h 2278183"/>
                <a:gd name="connsiteX20" fmla="*/ 981101 w 1316974"/>
                <a:gd name="connsiteY20" fmla="*/ 1945987 h 2278183"/>
                <a:gd name="connsiteX21" fmla="*/ 915015 w 1316974"/>
                <a:gd name="connsiteY21" fmla="*/ 2113935 h 2278183"/>
                <a:gd name="connsiteX22" fmla="*/ 805756 w 1316974"/>
                <a:gd name="connsiteY22" fmla="*/ 2151183 h 2278183"/>
                <a:gd name="connsiteX0" fmla="*/ 796264 w 1316974"/>
                <a:gd name="connsiteY0" fmla="*/ 2145554 h 2278183"/>
                <a:gd name="connsiteX1" fmla="*/ 713681 w 1316974"/>
                <a:gd name="connsiteY1" fmla="*/ 2278183 h 2278183"/>
                <a:gd name="connsiteX2" fmla="*/ 558106 w 1316974"/>
                <a:gd name="connsiteY2" fmla="*/ 2151183 h 2278183"/>
                <a:gd name="connsiteX3" fmla="*/ 259656 w 1316974"/>
                <a:gd name="connsiteY3" fmla="*/ 2087684 h 2278183"/>
                <a:gd name="connsiteX4" fmla="*/ 142181 w 1316974"/>
                <a:gd name="connsiteY4" fmla="*/ 1370134 h 2278183"/>
                <a:gd name="connsiteX5" fmla="*/ 7919 w 1316974"/>
                <a:gd name="connsiteY5" fmla="*/ 672808 h 2278183"/>
                <a:gd name="connsiteX6" fmla="*/ 431771 w 1316974"/>
                <a:gd name="connsiteY6" fmla="*/ 271731 h 2278183"/>
                <a:gd name="connsiteX7" fmla="*/ 676319 w 1316974"/>
                <a:gd name="connsiteY7" fmla="*/ 138825 h 2278183"/>
                <a:gd name="connsiteX8" fmla="*/ 1282375 w 1316974"/>
                <a:gd name="connsiteY8" fmla="*/ 64397 h 2278183"/>
                <a:gd name="connsiteX9" fmla="*/ 1191999 w 1316974"/>
                <a:gd name="connsiteY9" fmla="*/ 505649 h 2278183"/>
                <a:gd name="connsiteX10" fmla="*/ 936817 w 1316974"/>
                <a:gd name="connsiteY10" fmla="*/ 792729 h 2278183"/>
                <a:gd name="connsiteX11" fmla="*/ 532780 w 1316974"/>
                <a:gd name="connsiteY11" fmla="*/ 755514 h 2278183"/>
                <a:gd name="connsiteX12" fmla="*/ 335255 w 1316974"/>
                <a:gd name="connsiteY12" fmla="*/ 962861 h 2278183"/>
                <a:gd name="connsiteX13" fmla="*/ 514474 w 1316974"/>
                <a:gd name="connsiteY13" fmla="*/ 1238977 h 2278183"/>
                <a:gd name="connsiteX14" fmla="*/ 509761 w 1316974"/>
                <a:gd name="connsiteY14" fmla="*/ 1455794 h 2278183"/>
                <a:gd name="connsiteX15" fmla="*/ 834986 w 1316974"/>
                <a:gd name="connsiteY15" fmla="*/ 1592482 h 2278183"/>
                <a:gd name="connsiteX16" fmla="*/ 995241 w 1316974"/>
                <a:gd name="connsiteY16" fmla="*/ 1587769 h 2278183"/>
                <a:gd name="connsiteX17" fmla="*/ 1169637 w 1316974"/>
                <a:gd name="connsiteY17" fmla="*/ 1639616 h 2278183"/>
                <a:gd name="connsiteX18" fmla="*/ 1311039 w 1316974"/>
                <a:gd name="connsiteY18" fmla="*/ 1766878 h 2278183"/>
                <a:gd name="connsiteX19" fmla="*/ 1259192 w 1316974"/>
                <a:gd name="connsiteY19" fmla="*/ 1875286 h 2278183"/>
                <a:gd name="connsiteX20" fmla="*/ 981101 w 1316974"/>
                <a:gd name="connsiteY20" fmla="*/ 1945987 h 2278183"/>
                <a:gd name="connsiteX21" fmla="*/ 915015 w 1316974"/>
                <a:gd name="connsiteY21" fmla="*/ 2113935 h 2278183"/>
                <a:gd name="connsiteX22" fmla="*/ 805756 w 1316974"/>
                <a:gd name="connsiteY22" fmla="*/ 2151183 h 2278183"/>
                <a:gd name="connsiteX23" fmla="*/ 796264 w 1316974"/>
                <a:gd name="connsiteY23" fmla="*/ 2145554 h 2278183"/>
                <a:gd name="connsiteX0" fmla="*/ 676319 w 1316974"/>
                <a:gd name="connsiteY0" fmla="*/ 138825 h 2278183"/>
                <a:gd name="connsiteX1" fmla="*/ 1282375 w 1316974"/>
                <a:gd name="connsiteY1" fmla="*/ 64397 h 2278183"/>
                <a:gd name="connsiteX2" fmla="*/ 1191999 w 1316974"/>
                <a:gd name="connsiteY2" fmla="*/ 505649 h 2278183"/>
                <a:gd name="connsiteX3" fmla="*/ 936817 w 1316974"/>
                <a:gd name="connsiteY3" fmla="*/ 792729 h 2278183"/>
                <a:gd name="connsiteX4" fmla="*/ 532780 w 1316974"/>
                <a:gd name="connsiteY4" fmla="*/ 755514 h 2278183"/>
                <a:gd name="connsiteX5" fmla="*/ 335255 w 1316974"/>
                <a:gd name="connsiteY5" fmla="*/ 962861 h 2278183"/>
                <a:gd name="connsiteX6" fmla="*/ 514474 w 1316974"/>
                <a:gd name="connsiteY6" fmla="*/ 1238977 h 2278183"/>
                <a:gd name="connsiteX7" fmla="*/ 509761 w 1316974"/>
                <a:gd name="connsiteY7" fmla="*/ 1455794 h 2278183"/>
                <a:gd name="connsiteX8" fmla="*/ 834986 w 1316974"/>
                <a:gd name="connsiteY8" fmla="*/ 1592482 h 2278183"/>
                <a:gd name="connsiteX9" fmla="*/ 995241 w 1316974"/>
                <a:gd name="connsiteY9" fmla="*/ 1587769 h 2278183"/>
                <a:gd name="connsiteX10" fmla="*/ 1169637 w 1316974"/>
                <a:gd name="connsiteY10" fmla="*/ 1639616 h 2278183"/>
                <a:gd name="connsiteX11" fmla="*/ 1311039 w 1316974"/>
                <a:gd name="connsiteY11" fmla="*/ 1766878 h 2278183"/>
                <a:gd name="connsiteX12" fmla="*/ 1259192 w 1316974"/>
                <a:gd name="connsiteY12" fmla="*/ 1875286 h 2278183"/>
                <a:gd name="connsiteX13" fmla="*/ 981101 w 1316974"/>
                <a:gd name="connsiteY13" fmla="*/ 1945987 h 2278183"/>
                <a:gd name="connsiteX14" fmla="*/ 915015 w 1316974"/>
                <a:gd name="connsiteY14" fmla="*/ 2113935 h 2278183"/>
                <a:gd name="connsiteX15" fmla="*/ 805756 w 1316974"/>
                <a:gd name="connsiteY15" fmla="*/ 2151183 h 2278183"/>
                <a:gd name="connsiteX16" fmla="*/ 796264 w 1316974"/>
                <a:gd name="connsiteY16" fmla="*/ 2145554 h 2278183"/>
                <a:gd name="connsiteX17" fmla="*/ 713681 w 1316974"/>
                <a:gd name="connsiteY17" fmla="*/ 2278183 h 2278183"/>
                <a:gd name="connsiteX18" fmla="*/ 558106 w 1316974"/>
                <a:gd name="connsiteY18" fmla="*/ 2151183 h 2278183"/>
                <a:gd name="connsiteX19" fmla="*/ 259656 w 1316974"/>
                <a:gd name="connsiteY19" fmla="*/ 2087684 h 2278183"/>
                <a:gd name="connsiteX20" fmla="*/ 142181 w 1316974"/>
                <a:gd name="connsiteY20" fmla="*/ 1370134 h 2278183"/>
                <a:gd name="connsiteX21" fmla="*/ 7919 w 1316974"/>
                <a:gd name="connsiteY21" fmla="*/ 672808 h 2278183"/>
                <a:gd name="connsiteX22" fmla="*/ 431771 w 1316974"/>
                <a:gd name="connsiteY22" fmla="*/ 271731 h 2278183"/>
                <a:gd name="connsiteX23" fmla="*/ 767759 w 1316974"/>
                <a:gd name="connsiteY23" fmla="*/ 230265 h 2278183"/>
                <a:gd name="connsiteX0" fmla="*/ 1308956 w 1339532"/>
                <a:gd name="connsiteY0" fmla="*/ 83310 h 2307728"/>
                <a:gd name="connsiteX1" fmla="*/ 1282375 w 1339532"/>
                <a:gd name="connsiteY1" fmla="*/ 93942 h 2307728"/>
                <a:gd name="connsiteX2" fmla="*/ 1191999 w 1339532"/>
                <a:gd name="connsiteY2" fmla="*/ 535194 h 2307728"/>
                <a:gd name="connsiteX3" fmla="*/ 936817 w 1339532"/>
                <a:gd name="connsiteY3" fmla="*/ 822274 h 2307728"/>
                <a:gd name="connsiteX4" fmla="*/ 532780 w 1339532"/>
                <a:gd name="connsiteY4" fmla="*/ 785059 h 2307728"/>
                <a:gd name="connsiteX5" fmla="*/ 335255 w 1339532"/>
                <a:gd name="connsiteY5" fmla="*/ 992406 h 2307728"/>
                <a:gd name="connsiteX6" fmla="*/ 514474 w 1339532"/>
                <a:gd name="connsiteY6" fmla="*/ 1268522 h 2307728"/>
                <a:gd name="connsiteX7" fmla="*/ 509761 w 1339532"/>
                <a:gd name="connsiteY7" fmla="*/ 1485339 h 2307728"/>
                <a:gd name="connsiteX8" fmla="*/ 834986 w 1339532"/>
                <a:gd name="connsiteY8" fmla="*/ 1622027 h 2307728"/>
                <a:gd name="connsiteX9" fmla="*/ 995241 w 1339532"/>
                <a:gd name="connsiteY9" fmla="*/ 1617314 h 2307728"/>
                <a:gd name="connsiteX10" fmla="*/ 1169637 w 1339532"/>
                <a:gd name="connsiteY10" fmla="*/ 1669161 h 2307728"/>
                <a:gd name="connsiteX11" fmla="*/ 1311039 w 1339532"/>
                <a:gd name="connsiteY11" fmla="*/ 1796423 h 2307728"/>
                <a:gd name="connsiteX12" fmla="*/ 1259192 w 1339532"/>
                <a:gd name="connsiteY12" fmla="*/ 1904831 h 2307728"/>
                <a:gd name="connsiteX13" fmla="*/ 981101 w 1339532"/>
                <a:gd name="connsiteY13" fmla="*/ 1975532 h 2307728"/>
                <a:gd name="connsiteX14" fmla="*/ 915015 w 1339532"/>
                <a:gd name="connsiteY14" fmla="*/ 2143480 h 2307728"/>
                <a:gd name="connsiteX15" fmla="*/ 805756 w 1339532"/>
                <a:gd name="connsiteY15" fmla="*/ 2180728 h 2307728"/>
                <a:gd name="connsiteX16" fmla="*/ 796264 w 1339532"/>
                <a:gd name="connsiteY16" fmla="*/ 2175099 h 2307728"/>
                <a:gd name="connsiteX17" fmla="*/ 713681 w 1339532"/>
                <a:gd name="connsiteY17" fmla="*/ 2307728 h 2307728"/>
                <a:gd name="connsiteX18" fmla="*/ 558106 w 1339532"/>
                <a:gd name="connsiteY18" fmla="*/ 2180728 h 2307728"/>
                <a:gd name="connsiteX19" fmla="*/ 259656 w 1339532"/>
                <a:gd name="connsiteY19" fmla="*/ 2117229 h 2307728"/>
                <a:gd name="connsiteX20" fmla="*/ 142181 w 1339532"/>
                <a:gd name="connsiteY20" fmla="*/ 1399679 h 2307728"/>
                <a:gd name="connsiteX21" fmla="*/ 7919 w 1339532"/>
                <a:gd name="connsiteY21" fmla="*/ 702353 h 2307728"/>
                <a:gd name="connsiteX22" fmla="*/ 431771 w 1339532"/>
                <a:gd name="connsiteY22" fmla="*/ 301276 h 2307728"/>
                <a:gd name="connsiteX23" fmla="*/ 767759 w 1339532"/>
                <a:gd name="connsiteY23" fmla="*/ 259810 h 2307728"/>
                <a:gd name="connsiteX0" fmla="*/ 1308956 w 1339532"/>
                <a:gd name="connsiteY0" fmla="*/ 83310 h 2307728"/>
                <a:gd name="connsiteX1" fmla="*/ 1282375 w 1339532"/>
                <a:gd name="connsiteY1" fmla="*/ 93942 h 2307728"/>
                <a:gd name="connsiteX2" fmla="*/ 1191999 w 1339532"/>
                <a:gd name="connsiteY2" fmla="*/ 535194 h 2307728"/>
                <a:gd name="connsiteX3" fmla="*/ 936817 w 1339532"/>
                <a:gd name="connsiteY3" fmla="*/ 822274 h 2307728"/>
                <a:gd name="connsiteX4" fmla="*/ 532780 w 1339532"/>
                <a:gd name="connsiteY4" fmla="*/ 785059 h 2307728"/>
                <a:gd name="connsiteX5" fmla="*/ 335255 w 1339532"/>
                <a:gd name="connsiteY5" fmla="*/ 992406 h 2307728"/>
                <a:gd name="connsiteX6" fmla="*/ 514474 w 1339532"/>
                <a:gd name="connsiteY6" fmla="*/ 1268522 h 2307728"/>
                <a:gd name="connsiteX7" fmla="*/ 509761 w 1339532"/>
                <a:gd name="connsiteY7" fmla="*/ 1485339 h 2307728"/>
                <a:gd name="connsiteX8" fmla="*/ 834986 w 1339532"/>
                <a:gd name="connsiteY8" fmla="*/ 1622027 h 2307728"/>
                <a:gd name="connsiteX9" fmla="*/ 995241 w 1339532"/>
                <a:gd name="connsiteY9" fmla="*/ 1617314 h 2307728"/>
                <a:gd name="connsiteX10" fmla="*/ 1169637 w 1339532"/>
                <a:gd name="connsiteY10" fmla="*/ 1669161 h 2307728"/>
                <a:gd name="connsiteX11" fmla="*/ 1311039 w 1339532"/>
                <a:gd name="connsiteY11" fmla="*/ 1796423 h 2307728"/>
                <a:gd name="connsiteX12" fmla="*/ 1259192 w 1339532"/>
                <a:gd name="connsiteY12" fmla="*/ 1904831 h 2307728"/>
                <a:gd name="connsiteX13" fmla="*/ 981101 w 1339532"/>
                <a:gd name="connsiteY13" fmla="*/ 1975532 h 2307728"/>
                <a:gd name="connsiteX14" fmla="*/ 915015 w 1339532"/>
                <a:gd name="connsiteY14" fmla="*/ 2143480 h 2307728"/>
                <a:gd name="connsiteX15" fmla="*/ 805756 w 1339532"/>
                <a:gd name="connsiteY15" fmla="*/ 2180728 h 2307728"/>
                <a:gd name="connsiteX16" fmla="*/ 796264 w 1339532"/>
                <a:gd name="connsiteY16" fmla="*/ 2175099 h 2307728"/>
                <a:gd name="connsiteX17" fmla="*/ 713681 w 1339532"/>
                <a:gd name="connsiteY17" fmla="*/ 2307728 h 2307728"/>
                <a:gd name="connsiteX18" fmla="*/ 558106 w 1339532"/>
                <a:gd name="connsiteY18" fmla="*/ 2180728 h 2307728"/>
                <a:gd name="connsiteX19" fmla="*/ 259656 w 1339532"/>
                <a:gd name="connsiteY19" fmla="*/ 2117229 h 2307728"/>
                <a:gd name="connsiteX20" fmla="*/ 142181 w 1339532"/>
                <a:gd name="connsiteY20" fmla="*/ 1399679 h 2307728"/>
                <a:gd name="connsiteX21" fmla="*/ 7919 w 1339532"/>
                <a:gd name="connsiteY21" fmla="*/ 702353 h 2307728"/>
                <a:gd name="connsiteX22" fmla="*/ 431771 w 1339532"/>
                <a:gd name="connsiteY22" fmla="*/ 301276 h 2307728"/>
                <a:gd name="connsiteX23" fmla="*/ 804973 w 1339532"/>
                <a:gd name="connsiteY23" fmla="*/ 222596 h 2307728"/>
                <a:gd name="connsiteX0" fmla="*/ 1308956 w 1339532"/>
                <a:gd name="connsiteY0" fmla="*/ 83310 h 2307728"/>
                <a:gd name="connsiteX1" fmla="*/ 1282375 w 1339532"/>
                <a:gd name="connsiteY1" fmla="*/ 93942 h 2307728"/>
                <a:gd name="connsiteX2" fmla="*/ 1191999 w 1339532"/>
                <a:gd name="connsiteY2" fmla="*/ 535194 h 2307728"/>
                <a:gd name="connsiteX3" fmla="*/ 936817 w 1339532"/>
                <a:gd name="connsiteY3" fmla="*/ 822274 h 2307728"/>
                <a:gd name="connsiteX4" fmla="*/ 532780 w 1339532"/>
                <a:gd name="connsiteY4" fmla="*/ 785059 h 2307728"/>
                <a:gd name="connsiteX5" fmla="*/ 335255 w 1339532"/>
                <a:gd name="connsiteY5" fmla="*/ 992406 h 2307728"/>
                <a:gd name="connsiteX6" fmla="*/ 514474 w 1339532"/>
                <a:gd name="connsiteY6" fmla="*/ 1268522 h 2307728"/>
                <a:gd name="connsiteX7" fmla="*/ 509761 w 1339532"/>
                <a:gd name="connsiteY7" fmla="*/ 1485339 h 2307728"/>
                <a:gd name="connsiteX8" fmla="*/ 834986 w 1339532"/>
                <a:gd name="connsiteY8" fmla="*/ 1622027 h 2307728"/>
                <a:gd name="connsiteX9" fmla="*/ 995241 w 1339532"/>
                <a:gd name="connsiteY9" fmla="*/ 1617314 h 2307728"/>
                <a:gd name="connsiteX10" fmla="*/ 1169637 w 1339532"/>
                <a:gd name="connsiteY10" fmla="*/ 1669161 h 2307728"/>
                <a:gd name="connsiteX11" fmla="*/ 1311039 w 1339532"/>
                <a:gd name="connsiteY11" fmla="*/ 1796423 h 2307728"/>
                <a:gd name="connsiteX12" fmla="*/ 1259192 w 1339532"/>
                <a:gd name="connsiteY12" fmla="*/ 1904831 h 2307728"/>
                <a:gd name="connsiteX13" fmla="*/ 981101 w 1339532"/>
                <a:gd name="connsiteY13" fmla="*/ 1975532 h 2307728"/>
                <a:gd name="connsiteX14" fmla="*/ 915015 w 1339532"/>
                <a:gd name="connsiteY14" fmla="*/ 2143480 h 2307728"/>
                <a:gd name="connsiteX15" fmla="*/ 805756 w 1339532"/>
                <a:gd name="connsiteY15" fmla="*/ 2180728 h 2307728"/>
                <a:gd name="connsiteX16" fmla="*/ 796264 w 1339532"/>
                <a:gd name="connsiteY16" fmla="*/ 2175099 h 2307728"/>
                <a:gd name="connsiteX17" fmla="*/ 713681 w 1339532"/>
                <a:gd name="connsiteY17" fmla="*/ 2307728 h 2307728"/>
                <a:gd name="connsiteX18" fmla="*/ 558106 w 1339532"/>
                <a:gd name="connsiteY18" fmla="*/ 2180728 h 2307728"/>
                <a:gd name="connsiteX19" fmla="*/ 259656 w 1339532"/>
                <a:gd name="connsiteY19" fmla="*/ 2117229 h 2307728"/>
                <a:gd name="connsiteX20" fmla="*/ 142181 w 1339532"/>
                <a:gd name="connsiteY20" fmla="*/ 1399679 h 2307728"/>
                <a:gd name="connsiteX21" fmla="*/ 7919 w 1339532"/>
                <a:gd name="connsiteY21" fmla="*/ 702353 h 2307728"/>
                <a:gd name="connsiteX22" fmla="*/ 431771 w 1339532"/>
                <a:gd name="connsiteY22" fmla="*/ 301276 h 2307728"/>
                <a:gd name="connsiteX23" fmla="*/ 879401 w 1339532"/>
                <a:gd name="connsiteY23" fmla="*/ 190699 h 2307728"/>
                <a:gd name="connsiteX0" fmla="*/ 1308956 w 1339532"/>
                <a:gd name="connsiteY0" fmla="*/ 83310 h 2307728"/>
                <a:gd name="connsiteX1" fmla="*/ 1282375 w 1339532"/>
                <a:gd name="connsiteY1" fmla="*/ 93942 h 2307728"/>
                <a:gd name="connsiteX2" fmla="*/ 1191999 w 1339532"/>
                <a:gd name="connsiteY2" fmla="*/ 535194 h 2307728"/>
                <a:gd name="connsiteX3" fmla="*/ 936817 w 1339532"/>
                <a:gd name="connsiteY3" fmla="*/ 822274 h 2307728"/>
                <a:gd name="connsiteX4" fmla="*/ 532780 w 1339532"/>
                <a:gd name="connsiteY4" fmla="*/ 785059 h 2307728"/>
                <a:gd name="connsiteX5" fmla="*/ 335255 w 1339532"/>
                <a:gd name="connsiteY5" fmla="*/ 992406 h 2307728"/>
                <a:gd name="connsiteX6" fmla="*/ 514474 w 1339532"/>
                <a:gd name="connsiteY6" fmla="*/ 1268522 h 2307728"/>
                <a:gd name="connsiteX7" fmla="*/ 509761 w 1339532"/>
                <a:gd name="connsiteY7" fmla="*/ 1485339 h 2307728"/>
                <a:gd name="connsiteX8" fmla="*/ 834986 w 1339532"/>
                <a:gd name="connsiteY8" fmla="*/ 1622027 h 2307728"/>
                <a:gd name="connsiteX9" fmla="*/ 995241 w 1339532"/>
                <a:gd name="connsiteY9" fmla="*/ 1617314 h 2307728"/>
                <a:gd name="connsiteX10" fmla="*/ 1169637 w 1339532"/>
                <a:gd name="connsiteY10" fmla="*/ 1669161 h 2307728"/>
                <a:gd name="connsiteX11" fmla="*/ 1311039 w 1339532"/>
                <a:gd name="connsiteY11" fmla="*/ 1796423 h 2307728"/>
                <a:gd name="connsiteX12" fmla="*/ 1259192 w 1339532"/>
                <a:gd name="connsiteY12" fmla="*/ 1904831 h 2307728"/>
                <a:gd name="connsiteX13" fmla="*/ 981101 w 1339532"/>
                <a:gd name="connsiteY13" fmla="*/ 1975532 h 2307728"/>
                <a:gd name="connsiteX14" fmla="*/ 915015 w 1339532"/>
                <a:gd name="connsiteY14" fmla="*/ 2143480 h 2307728"/>
                <a:gd name="connsiteX15" fmla="*/ 805756 w 1339532"/>
                <a:gd name="connsiteY15" fmla="*/ 2180728 h 2307728"/>
                <a:gd name="connsiteX16" fmla="*/ 796264 w 1339532"/>
                <a:gd name="connsiteY16" fmla="*/ 2175099 h 2307728"/>
                <a:gd name="connsiteX17" fmla="*/ 713681 w 1339532"/>
                <a:gd name="connsiteY17" fmla="*/ 2307728 h 2307728"/>
                <a:gd name="connsiteX18" fmla="*/ 558106 w 1339532"/>
                <a:gd name="connsiteY18" fmla="*/ 2180728 h 2307728"/>
                <a:gd name="connsiteX19" fmla="*/ 259656 w 1339532"/>
                <a:gd name="connsiteY19" fmla="*/ 2117229 h 2307728"/>
                <a:gd name="connsiteX20" fmla="*/ 142181 w 1339532"/>
                <a:gd name="connsiteY20" fmla="*/ 1399679 h 2307728"/>
                <a:gd name="connsiteX21" fmla="*/ 7919 w 1339532"/>
                <a:gd name="connsiteY21" fmla="*/ 702353 h 2307728"/>
                <a:gd name="connsiteX22" fmla="*/ 431771 w 1339532"/>
                <a:gd name="connsiteY22" fmla="*/ 301276 h 2307728"/>
                <a:gd name="connsiteX23" fmla="*/ 756064 w 1339532"/>
                <a:gd name="connsiteY23" fmla="*/ 189636 h 2307728"/>
                <a:gd name="connsiteX24" fmla="*/ 879401 w 1339532"/>
                <a:gd name="connsiteY24" fmla="*/ 190699 h 2307728"/>
                <a:gd name="connsiteX0" fmla="*/ 1308956 w 1339532"/>
                <a:gd name="connsiteY0" fmla="*/ 83310 h 2307728"/>
                <a:gd name="connsiteX1" fmla="*/ 1282375 w 1339532"/>
                <a:gd name="connsiteY1" fmla="*/ 93942 h 2307728"/>
                <a:gd name="connsiteX2" fmla="*/ 1191999 w 1339532"/>
                <a:gd name="connsiteY2" fmla="*/ 535194 h 2307728"/>
                <a:gd name="connsiteX3" fmla="*/ 936817 w 1339532"/>
                <a:gd name="connsiteY3" fmla="*/ 822274 h 2307728"/>
                <a:gd name="connsiteX4" fmla="*/ 532780 w 1339532"/>
                <a:gd name="connsiteY4" fmla="*/ 785059 h 2307728"/>
                <a:gd name="connsiteX5" fmla="*/ 335255 w 1339532"/>
                <a:gd name="connsiteY5" fmla="*/ 992406 h 2307728"/>
                <a:gd name="connsiteX6" fmla="*/ 514474 w 1339532"/>
                <a:gd name="connsiteY6" fmla="*/ 1268522 h 2307728"/>
                <a:gd name="connsiteX7" fmla="*/ 509761 w 1339532"/>
                <a:gd name="connsiteY7" fmla="*/ 1485339 h 2307728"/>
                <a:gd name="connsiteX8" fmla="*/ 834986 w 1339532"/>
                <a:gd name="connsiteY8" fmla="*/ 1622027 h 2307728"/>
                <a:gd name="connsiteX9" fmla="*/ 995241 w 1339532"/>
                <a:gd name="connsiteY9" fmla="*/ 1617314 h 2307728"/>
                <a:gd name="connsiteX10" fmla="*/ 1169637 w 1339532"/>
                <a:gd name="connsiteY10" fmla="*/ 1669161 h 2307728"/>
                <a:gd name="connsiteX11" fmla="*/ 1311039 w 1339532"/>
                <a:gd name="connsiteY11" fmla="*/ 1796423 h 2307728"/>
                <a:gd name="connsiteX12" fmla="*/ 1259192 w 1339532"/>
                <a:gd name="connsiteY12" fmla="*/ 1904831 h 2307728"/>
                <a:gd name="connsiteX13" fmla="*/ 981101 w 1339532"/>
                <a:gd name="connsiteY13" fmla="*/ 1975532 h 2307728"/>
                <a:gd name="connsiteX14" fmla="*/ 915015 w 1339532"/>
                <a:gd name="connsiteY14" fmla="*/ 2143480 h 2307728"/>
                <a:gd name="connsiteX15" fmla="*/ 805756 w 1339532"/>
                <a:gd name="connsiteY15" fmla="*/ 2180728 h 2307728"/>
                <a:gd name="connsiteX16" fmla="*/ 796264 w 1339532"/>
                <a:gd name="connsiteY16" fmla="*/ 2175099 h 2307728"/>
                <a:gd name="connsiteX17" fmla="*/ 713681 w 1339532"/>
                <a:gd name="connsiteY17" fmla="*/ 2307728 h 2307728"/>
                <a:gd name="connsiteX18" fmla="*/ 558106 w 1339532"/>
                <a:gd name="connsiteY18" fmla="*/ 2180728 h 2307728"/>
                <a:gd name="connsiteX19" fmla="*/ 259656 w 1339532"/>
                <a:gd name="connsiteY19" fmla="*/ 2117229 h 2307728"/>
                <a:gd name="connsiteX20" fmla="*/ 142181 w 1339532"/>
                <a:gd name="connsiteY20" fmla="*/ 1399679 h 2307728"/>
                <a:gd name="connsiteX21" fmla="*/ 7919 w 1339532"/>
                <a:gd name="connsiteY21" fmla="*/ 702353 h 2307728"/>
                <a:gd name="connsiteX22" fmla="*/ 431771 w 1339532"/>
                <a:gd name="connsiteY22" fmla="*/ 301276 h 2307728"/>
                <a:gd name="connsiteX23" fmla="*/ 756064 w 1339532"/>
                <a:gd name="connsiteY23" fmla="*/ 189636 h 2307728"/>
                <a:gd name="connsiteX24" fmla="*/ 836871 w 1339532"/>
                <a:gd name="connsiteY24" fmla="*/ 36527 h 2307728"/>
                <a:gd name="connsiteX0" fmla="*/ 1308956 w 1339532"/>
                <a:gd name="connsiteY0" fmla="*/ 83310 h 2307728"/>
                <a:gd name="connsiteX1" fmla="*/ 1282375 w 1339532"/>
                <a:gd name="connsiteY1" fmla="*/ 93942 h 2307728"/>
                <a:gd name="connsiteX2" fmla="*/ 1191999 w 1339532"/>
                <a:gd name="connsiteY2" fmla="*/ 535194 h 2307728"/>
                <a:gd name="connsiteX3" fmla="*/ 936817 w 1339532"/>
                <a:gd name="connsiteY3" fmla="*/ 822274 h 2307728"/>
                <a:gd name="connsiteX4" fmla="*/ 532780 w 1339532"/>
                <a:gd name="connsiteY4" fmla="*/ 785059 h 2307728"/>
                <a:gd name="connsiteX5" fmla="*/ 335255 w 1339532"/>
                <a:gd name="connsiteY5" fmla="*/ 992406 h 2307728"/>
                <a:gd name="connsiteX6" fmla="*/ 514474 w 1339532"/>
                <a:gd name="connsiteY6" fmla="*/ 1268522 h 2307728"/>
                <a:gd name="connsiteX7" fmla="*/ 509761 w 1339532"/>
                <a:gd name="connsiteY7" fmla="*/ 1485339 h 2307728"/>
                <a:gd name="connsiteX8" fmla="*/ 834986 w 1339532"/>
                <a:gd name="connsiteY8" fmla="*/ 1622027 h 2307728"/>
                <a:gd name="connsiteX9" fmla="*/ 995241 w 1339532"/>
                <a:gd name="connsiteY9" fmla="*/ 1617314 h 2307728"/>
                <a:gd name="connsiteX10" fmla="*/ 1169637 w 1339532"/>
                <a:gd name="connsiteY10" fmla="*/ 1669161 h 2307728"/>
                <a:gd name="connsiteX11" fmla="*/ 1311039 w 1339532"/>
                <a:gd name="connsiteY11" fmla="*/ 1796423 h 2307728"/>
                <a:gd name="connsiteX12" fmla="*/ 1259192 w 1339532"/>
                <a:gd name="connsiteY12" fmla="*/ 1904831 h 2307728"/>
                <a:gd name="connsiteX13" fmla="*/ 981101 w 1339532"/>
                <a:gd name="connsiteY13" fmla="*/ 1975532 h 2307728"/>
                <a:gd name="connsiteX14" fmla="*/ 915015 w 1339532"/>
                <a:gd name="connsiteY14" fmla="*/ 2143480 h 2307728"/>
                <a:gd name="connsiteX15" fmla="*/ 805756 w 1339532"/>
                <a:gd name="connsiteY15" fmla="*/ 2180728 h 2307728"/>
                <a:gd name="connsiteX16" fmla="*/ 796264 w 1339532"/>
                <a:gd name="connsiteY16" fmla="*/ 2175099 h 2307728"/>
                <a:gd name="connsiteX17" fmla="*/ 713681 w 1339532"/>
                <a:gd name="connsiteY17" fmla="*/ 2307728 h 2307728"/>
                <a:gd name="connsiteX18" fmla="*/ 558106 w 1339532"/>
                <a:gd name="connsiteY18" fmla="*/ 2180728 h 2307728"/>
                <a:gd name="connsiteX19" fmla="*/ 259656 w 1339532"/>
                <a:gd name="connsiteY19" fmla="*/ 2117229 h 2307728"/>
                <a:gd name="connsiteX20" fmla="*/ 142181 w 1339532"/>
                <a:gd name="connsiteY20" fmla="*/ 1399679 h 2307728"/>
                <a:gd name="connsiteX21" fmla="*/ 7919 w 1339532"/>
                <a:gd name="connsiteY21" fmla="*/ 702353 h 2307728"/>
                <a:gd name="connsiteX22" fmla="*/ 431771 w 1339532"/>
                <a:gd name="connsiteY22" fmla="*/ 301276 h 2307728"/>
                <a:gd name="connsiteX23" fmla="*/ 702901 w 1339532"/>
                <a:gd name="connsiteY23" fmla="*/ 179003 h 2307728"/>
                <a:gd name="connsiteX24" fmla="*/ 836871 w 1339532"/>
                <a:gd name="connsiteY24" fmla="*/ 36527 h 2307728"/>
                <a:gd name="connsiteX0" fmla="*/ 1308956 w 1339532"/>
                <a:gd name="connsiteY0" fmla="*/ 83310 h 2307728"/>
                <a:gd name="connsiteX1" fmla="*/ 1282375 w 1339532"/>
                <a:gd name="connsiteY1" fmla="*/ 93942 h 2307728"/>
                <a:gd name="connsiteX2" fmla="*/ 1191999 w 1339532"/>
                <a:gd name="connsiteY2" fmla="*/ 535194 h 2307728"/>
                <a:gd name="connsiteX3" fmla="*/ 936817 w 1339532"/>
                <a:gd name="connsiteY3" fmla="*/ 822274 h 2307728"/>
                <a:gd name="connsiteX4" fmla="*/ 532780 w 1339532"/>
                <a:gd name="connsiteY4" fmla="*/ 785059 h 2307728"/>
                <a:gd name="connsiteX5" fmla="*/ 335255 w 1339532"/>
                <a:gd name="connsiteY5" fmla="*/ 992406 h 2307728"/>
                <a:gd name="connsiteX6" fmla="*/ 514474 w 1339532"/>
                <a:gd name="connsiteY6" fmla="*/ 1268522 h 2307728"/>
                <a:gd name="connsiteX7" fmla="*/ 509761 w 1339532"/>
                <a:gd name="connsiteY7" fmla="*/ 1485339 h 2307728"/>
                <a:gd name="connsiteX8" fmla="*/ 834986 w 1339532"/>
                <a:gd name="connsiteY8" fmla="*/ 1622027 h 2307728"/>
                <a:gd name="connsiteX9" fmla="*/ 995241 w 1339532"/>
                <a:gd name="connsiteY9" fmla="*/ 1617314 h 2307728"/>
                <a:gd name="connsiteX10" fmla="*/ 1169637 w 1339532"/>
                <a:gd name="connsiteY10" fmla="*/ 1669161 h 2307728"/>
                <a:gd name="connsiteX11" fmla="*/ 1311039 w 1339532"/>
                <a:gd name="connsiteY11" fmla="*/ 1796423 h 2307728"/>
                <a:gd name="connsiteX12" fmla="*/ 1259192 w 1339532"/>
                <a:gd name="connsiteY12" fmla="*/ 1904831 h 2307728"/>
                <a:gd name="connsiteX13" fmla="*/ 981101 w 1339532"/>
                <a:gd name="connsiteY13" fmla="*/ 1975532 h 2307728"/>
                <a:gd name="connsiteX14" fmla="*/ 915015 w 1339532"/>
                <a:gd name="connsiteY14" fmla="*/ 2143480 h 2307728"/>
                <a:gd name="connsiteX15" fmla="*/ 805756 w 1339532"/>
                <a:gd name="connsiteY15" fmla="*/ 2180728 h 2307728"/>
                <a:gd name="connsiteX16" fmla="*/ 796264 w 1339532"/>
                <a:gd name="connsiteY16" fmla="*/ 2175099 h 2307728"/>
                <a:gd name="connsiteX17" fmla="*/ 713681 w 1339532"/>
                <a:gd name="connsiteY17" fmla="*/ 2307728 h 2307728"/>
                <a:gd name="connsiteX18" fmla="*/ 558106 w 1339532"/>
                <a:gd name="connsiteY18" fmla="*/ 2180728 h 2307728"/>
                <a:gd name="connsiteX19" fmla="*/ 259656 w 1339532"/>
                <a:gd name="connsiteY19" fmla="*/ 2117229 h 2307728"/>
                <a:gd name="connsiteX20" fmla="*/ 142181 w 1339532"/>
                <a:gd name="connsiteY20" fmla="*/ 1399679 h 2307728"/>
                <a:gd name="connsiteX21" fmla="*/ 7919 w 1339532"/>
                <a:gd name="connsiteY21" fmla="*/ 702353 h 2307728"/>
                <a:gd name="connsiteX22" fmla="*/ 431771 w 1339532"/>
                <a:gd name="connsiteY22" fmla="*/ 301276 h 2307728"/>
                <a:gd name="connsiteX23" fmla="*/ 702901 w 1339532"/>
                <a:gd name="connsiteY23" fmla="*/ 179003 h 2307728"/>
                <a:gd name="connsiteX24" fmla="*/ 836871 w 1339532"/>
                <a:gd name="connsiteY24" fmla="*/ 36527 h 2307728"/>
                <a:gd name="connsiteX0" fmla="*/ 1308956 w 1339532"/>
                <a:gd name="connsiteY0" fmla="*/ 83310 h 2307728"/>
                <a:gd name="connsiteX1" fmla="*/ 1282375 w 1339532"/>
                <a:gd name="connsiteY1" fmla="*/ 93942 h 2307728"/>
                <a:gd name="connsiteX2" fmla="*/ 1191999 w 1339532"/>
                <a:gd name="connsiteY2" fmla="*/ 535194 h 2307728"/>
                <a:gd name="connsiteX3" fmla="*/ 936817 w 1339532"/>
                <a:gd name="connsiteY3" fmla="*/ 822274 h 2307728"/>
                <a:gd name="connsiteX4" fmla="*/ 532780 w 1339532"/>
                <a:gd name="connsiteY4" fmla="*/ 785059 h 2307728"/>
                <a:gd name="connsiteX5" fmla="*/ 335255 w 1339532"/>
                <a:gd name="connsiteY5" fmla="*/ 992406 h 2307728"/>
                <a:gd name="connsiteX6" fmla="*/ 514474 w 1339532"/>
                <a:gd name="connsiteY6" fmla="*/ 1268522 h 2307728"/>
                <a:gd name="connsiteX7" fmla="*/ 509761 w 1339532"/>
                <a:gd name="connsiteY7" fmla="*/ 1485339 h 2307728"/>
                <a:gd name="connsiteX8" fmla="*/ 834986 w 1339532"/>
                <a:gd name="connsiteY8" fmla="*/ 1622027 h 2307728"/>
                <a:gd name="connsiteX9" fmla="*/ 995241 w 1339532"/>
                <a:gd name="connsiteY9" fmla="*/ 1617314 h 2307728"/>
                <a:gd name="connsiteX10" fmla="*/ 1169637 w 1339532"/>
                <a:gd name="connsiteY10" fmla="*/ 1669161 h 2307728"/>
                <a:gd name="connsiteX11" fmla="*/ 1311039 w 1339532"/>
                <a:gd name="connsiteY11" fmla="*/ 1796423 h 2307728"/>
                <a:gd name="connsiteX12" fmla="*/ 1259192 w 1339532"/>
                <a:gd name="connsiteY12" fmla="*/ 1904831 h 2307728"/>
                <a:gd name="connsiteX13" fmla="*/ 981101 w 1339532"/>
                <a:gd name="connsiteY13" fmla="*/ 1975532 h 2307728"/>
                <a:gd name="connsiteX14" fmla="*/ 915015 w 1339532"/>
                <a:gd name="connsiteY14" fmla="*/ 2143480 h 2307728"/>
                <a:gd name="connsiteX15" fmla="*/ 805756 w 1339532"/>
                <a:gd name="connsiteY15" fmla="*/ 2180728 h 2307728"/>
                <a:gd name="connsiteX16" fmla="*/ 796264 w 1339532"/>
                <a:gd name="connsiteY16" fmla="*/ 2175099 h 2307728"/>
                <a:gd name="connsiteX17" fmla="*/ 713681 w 1339532"/>
                <a:gd name="connsiteY17" fmla="*/ 2307728 h 2307728"/>
                <a:gd name="connsiteX18" fmla="*/ 558106 w 1339532"/>
                <a:gd name="connsiteY18" fmla="*/ 2180728 h 2307728"/>
                <a:gd name="connsiteX19" fmla="*/ 259656 w 1339532"/>
                <a:gd name="connsiteY19" fmla="*/ 2117229 h 2307728"/>
                <a:gd name="connsiteX20" fmla="*/ 142181 w 1339532"/>
                <a:gd name="connsiteY20" fmla="*/ 1399679 h 2307728"/>
                <a:gd name="connsiteX21" fmla="*/ 7919 w 1339532"/>
                <a:gd name="connsiteY21" fmla="*/ 702353 h 2307728"/>
                <a:gd name="connsiteX22" fmla="*/ 431771 w 1339532"/>
                <a:gd name="connsiteY22" fmla="*/ 301276 h 2307728"/>
                <a:gd name="connsiteX23" fmla="*/ 702901 w 1339532"/>
                <a:gd name="connsiteY23" fmla="*/ 179003 h 2307728"/>
                <a:gd name="connsiteX24" fmla="*/ 757127 w 1339532"/>
                <a:gd name="connsiteY24" fmla="*/ 47160 h 2307728"/>
                <a:gd name="connsiteX0" fmla="*/ 1308956 w 1316974"/>
                <a:gd name="connsiteY0" fmla="*/ 36151 h 2260569"/>
                <a:gd name="connsiteX1" fmla="*/ 1191999 w 1316974"/>
                <a:gd name="connsiteY1" fmla="*/ 488035 h 2260569"/>
                <a:gd name="connsiteX2" fmla="*/ 936817 w 1316974"/>
                <a:gd name="connsiteY2" fmla="*/ 775115 h 2260569"/>
                <a:gd name="connsiteX3" fmla="*/ 532780 w 1316974"/>
                <a:gd name="connsiteY3" fmla="*/ 737900 h 2260569"/>
                <a:gd name="connsiteX4" fmla="*/ 335255 w 1316974"/>
                <a:gd name="connsiteY4" fmla="*/ 945247 h 2260569"/>
                <a:gd name="connsiteX5" fmla="*/ 514474 w 1316974"/>
                <a:gd name="connsiteY5" fmla="*/ 1221363 h 2260569"/>
                <a:gd name="connsiteX6" fmla="*/ 509761 w 1316974"/>
                <a:gd name="connsiteY6" fmla="*/ 1438180 h 2260569"/>
                <a:gd name="connsiteX7" fmla="*/ 834986 w 1316974"/>
                <a:gd name="connsiteY7" fmla="*/ 1574868 h 2260569"/>
                <a:gd name="connsiteX8" fmla="*/ 995241 w 1316974"/>
                <a:gd name="connsiteY8" fmla="*/ 1570155 h 2260569"/>
                <a:gd name="connsiteX9" fmla="*/ 1169637 w 1316974"/>
                <a:gd name="connsiteY9" fmla="*/ 1622002 h 2260569"/>
                <a:gd name="connsiteX10" fmla="*/ 1311039 w 1316974"/>
                <a:gd name="connsiteY10" fmla="*/ 1749264 h 2260569"/>
                <a:gd name="connsiteX11" fmla="*/ 1259192 w 1316974"/>
                <a:gd name="connsiteY11" fmla="*/ 1857672 h 2260569"/>
                <a:gd name="connsiteX12" fmla="*/ 981101 w 1316974"/>
                <a:gd name="connsiteY12" fmla="*/ 1928373 h 2260569"/>
                <a:gd name="connsiteX13" fmla="*/ 915015 w 1316974"/>
                <a:gd name="connsiteY13" fmla="*/ 2096321 h 2260569"/>
                <a:gd name="connsiteX14" fmla="*/ 805756 w 1316974"/>
                <a:gd name="connsiteY14" fmla="*/ 2133569 h 2260569"/>
                <a:gd name="connsiteX15" fmla="*/ 796264 w 1316974"/>
                <a:gd name="connsiteY15" fmla="*/ 2127940 h 2260569"/>
                <a:gd name="connsiteX16" fmla="*/ 713681 w 1316974"/>
                <a:gd name="connsiteY16" fmla="*/ 2260569 h 2260569"/>
                <a:gd name="connsiteX17" fmla="*/ 558106 w 1316974"/>
                <a:gd name="connsiteY17" fmla="*/ 2133569 h 2260569"/>
                <a:gd name="connsiteX18" fmla="*/ 259656 w 1316974"/>
                <a:gd name="connsiteY18" fmla="*/ 2070070 h 2260569"/>
                <a:gd name="connsiteX19" fmla="*/ 142181 w 1316974"/>
                <a:gd name="connsiteY19" fmla="*/ 1352520 h 2260569"/>
                <a:gd name="connsiteX20" fmla="*/ 7919 w 1316974"/>
                <a:gd name="connsiteY20" fmla="*/ 655194 h 2260569"/>
                <a:gd name="connsiteX21" fmla="*/ 431771 w 1316974"/>
                <a:gd name="connsiteY21" fmla="*/ 254117 h 2260569"/>
                <a:gd name="connsiteX22" fmla="*/ 702901 w 1316974"/>
                <a:gd name="connsiteY22" fmla="*/ 131844 h 2260569"/>
                <a:gd name="connsiteX23" fmla="*/ 757127 w 1316974"/>
                <a:gd name="connsiteY23" fmla="*/ 1 h 2260569"/>
                <a:gd name="connsiteX0" fmla="*/ 1314272 w 1316974"/>
                <a:gd name="connsiteY0" fmla="*/ 105263 h 2260569"/>
                <a:gd name="connsiteX1" fmla="*/ 1191999 w 1316974"/>
                <a:gd name="connsiteY1" fmla="*/ 488035 h 2260569"/>
                <a:gd name="connsiteX2" fmla="*/ 936817 w 1316974"/>
                <a:gd name="connsiteY2" fmla="*/ 775115 h 2260569"/>
                <a:gd name="connsiteX3" fmla="*/ 532780 w 1316974"/>
                <a:gd name="connsiteY3" fmla="*/ 737900 h 2260569"/>
                <a:gd name="connsiteX4" fmla="*/ 335255 w 1316974"/>
                <a:gd name="connsiteY4" fmla="*/ 945247 h 2260569"/>
                <a:gd name="connsiteX5" fmla="*/ 514474 w 1316974"/>
                <a:gd name="connsiteY5" fmla="*/ 1221363 h 2260569"/>
                <a:gd name="connsiteX6" fmla="*/ 509761 w 1316974"/>
                <a:gd name="connsiteY6" fmla="*/ 1438180 h 2260569"/>
                <a:gd name="connsiteX7" fmla="*/ 834986 w 1316974"/>
                <a:gd name="connsiteY7" fmla="*/ 1574868 h 2260569"/>
                <a:gd name="connsiteX8" fmla="*/ 995241 w 1316974"/>
                <a:gd name="connsiteY8" fmla="*/ 1570155 h 2260569"/>
                <a:gd name="connsiteX9" fmla="*/ 1169637 w 1316974"/>
                <a:gd name="connsiteY9" fmla="*/ 1622002 h 2260569"/>
                <a:gd name="connsiteX10" fmla="*/ 1311039 w 1316974"/>
                <a:gd name="connsiteY10" fmla="*/ 1749264 h 2260569"/>
                <a:gd name="connsiteX11" fmla="*/ 1259192 w 1316974"/>
                <a:gd name="connsiteY11" fmla="*/ 1857672 h 2260569"/>
                <a:gd name="connsiteX12" fmla="*/ 981101 w 1316974"/>
                <a:gd name="connsiteY12" fmla="*/ 1928373 h 2260569"/>
                <a:gd name="connsiteX13" fmla="*/ 915015 w 1316974"/>
                <a:gd name="connsiteY13" fmla="*/ 2096321 h 2260569"/>
                <a:gd name="connsiteX14" fmla="*/ 805756 w 1316974"/>
                <a:gd name="connsiteY14" fmla="*/ 2133569 h 2260569"/>
                <a:gd name="connsiteX15" fmla="*/ 796264 w 1316974"/>
                <a:gd name="connsiteY15" fmla="*/ 2127940 h 2260569"/>
                <a:gd name="connsiteX16" fmla="*/ 713681 w 1316974"/>
                <a:gd name="connsiteY16" fmla="*/ 2260569 h 2260569"/>
                <a:gd name="connsiteX17" fmla="*/ 558106 w 1316974"/>
                <a:gd name="connsiteY17" fmla="*/ 2133569 h 2260569"/>
                <a:gd name="connsiteX18" fmla="*/ 259656 w 1316974"/>
                <a:gd name="connsiteY18" fmla="*/ 2070070 h 2260569"/>
                <a:gd name="connsiteX19" fmla="*/ 142181 w 1316974"/>
                <a:gd name="connsiteY19" fmla="*/ 1352520 h 2260569"/>
                <a:gd name="connsiteX20" fmla="*/ 7919 w 1316974"/>
                <a:gd name="connsiteY20" fmla="*/ 655194 h 2260569"/>
                <a:gd name="connsiteX21" fmla="*/ 431771 w 1316974"/>
                <a:gd name="connsiteY21" fmla="*/ 254117 h 2260569"/>
                <a:gd name="connsiteX22" fmla="*/ 702901 w 1316974"/>
                <a:gd name="connsiteY22" fmla="*/ 131844 h 2260569"/>
                <a:gd name="connsiteX23" fmla="*/ 757127 w 1316974"/>
                <a:gd name="connsiteY23" fmla="*/ 1 h 2260569"/>
                <a:gd name="connsiteX0" fmla="*/ 1314272 w 1316974"/>
                <a:gd name="connsiteY0" fmla="*/ 105263 h 2260569"/>
                <a:gd name="connsiteX1" fmla="*/ 1165418 w 1316974"/>
                <a:gd name="connsiteY1" fmla="*/ 493351 h 2260569"/>
                <a:gd name="connsiteX2" fmla="*/ 936817 w 1316974"/>
                <a:gd name="connsiteY2" fmla="*/ 775115 h 2260569"/>
                <a:gd name="connsiteX3" fmla="*/ 532780 w 1316974"/>
                <a:gd name="connsiteY3" fmla="*/ 737900 h 2260569"/>
                <a:gd name="connsiteX4" fmla="*/ 335255 w 1316974"/>
                <a:gd name="connsiteY4" fmla="*/ 945247 h 2260569"/>
                <a:gd name="connsiteX5" fmla="*/ 514474 w 1316974"/>
                <a:gd name="connsiteY5" fmla="*/ 1221363 h 2260569"/>
                <a:gd name="connsiteX6" fmla="*/ 509761 w 1316974"/>
                <a:gd name="connsiteY6" fmla="*/ 1438180 h 2260569"/>
                <a:gd name="connsiteX7" fmla="*/ 834986 w 1316974"/>
                <a:gd name="connsiteY7" fmla="*/ 1574868 h 2260569"/>
                <a:gd name="connsiteX8" fmla="*/ 995241 w 1316974"/>
                <a:gd name="connsiteY8" fmla="*/ 1570155 h 2260569"/>
                <a:gd name="connsiteX9" fmla="*/ 1169637 w 1316974"/>
                <a:gd name="connsiteY9" fmla="*/ 1622002 h 2260569"/>
                <a:gd name="connsiteX10" fmla="*/ 1311039 w 1316974"/>
                <a:gd name="connsiteY10" fmla="*/ 1749264 h 2260569"/>
                <a:gd name="connsiteX11" fmla="*/ 1259192 w 1316974"/>
                <a:gd name="connsiteY11" fmla="*/ 1857672 h 2260569"/>
                <a:gd name="connsiteX12" fmla="*/ 981101 w 1316974"/>
                <a:gd name="connsiteY12" fmla="*/ 1928373 h 2260569"/>
                <a:gd name="connsiteX13" fmla="*/ 915015 w 1316974"/>
                <a:gd name="connsiteY13" fmla="*/ 2096321 h 2260569"/>
                <a:gd name="connsiteX14" fmla="*/ 805756 w 1316974"/>
                <a:gd name="connsiteY14" fmla="*/ 2133569 h 2260569"/>
                <a:gd name="connsiteX15" fmla="*/ 796264 w 1316974"/>
                <a:gd name="connsiteY15" fmla="*/ 2127940 h 2260569"/>
                <a:gd name="connsiteX16" fmla="*/ 713681 w 1316974"/>
                <a:gd name="connsiteY16" fmla="*/ 2260569 h 2260569"/>
                <a:gd name="connsiteX17" fmla="*/ 558106 w 1316974"/>
                <a:gd name="connsiteY17" fmla="*/ 2133569 h 2260569"/>
                <a:gd name="connsiteX18" fmla="*/ 259656 w 1316974"/>
                <a:gd name="connsiteY18" fmla="*/ 2070070 h 2260569"/>
                <a:gd name="connsiteX19" fmla="*/ 142181 w 1316974"/>
                <a:gd name="connsiteY19" fmla="*/ 1352520 h 2260569"/>
                <a:gd name="connsiteX20" fmla="*/ 7919 w 1316974"/>
                <a:gd name="connsiteY20" fmla="*/ 655194 h 2260569"/>
                <a:gd name="connsiteX21" fmla="*/ 431771 w 1316974"/>
                <a:gd name="connsiteY21" fmla="*/ 254117 h 2260569"/>
                <a:gd name="connsiteX22" fmla="*/ 702901 w 1316974"/>
                <a:gd name="connsiteY22" fmla="*/ 131844 h 2260569"/>
                <a:gd name="connsiteX23" fmla="*/ 757127 w 1316974"/>
                <a:gd name="connsiteY23" fmla="*/ 1 h 2260569"/>
                <a:gd name="connsiteX0" fmla="*/ 1314272 w 1316974"/>
                <a:gd name="connsiteY0" fmla="*/ 105263 h 2260569"/>
                <a:gd name="connsiteX1" fmla="*/ 1165418 w 1316974"/>
                <a:gd name="connsiteY1" fmla="*/ 493351 h 2260569"/>
                <a:gd name="connsiteX2" fmla="*/ 936817 w 1316974"/>
                <a:gd name="connsiteY2" fmla="*/ 775115 h 2260569"/>
                <a:gd name="connsiteX3" fmla="*/ 532780 w 1316974"/>
                <a:gd name="connsiteY3" fmla="*/ 737900 h 2260569"/>
                <a:gd name="connsiteX4" fmla="*/ 335255 w 1316974"/>
                <a:gd name="connsiteY4" fmla="*/ 945247 h 2260569"/>
                <a:gd name="connsiteX5" fmla="*/ 514474 w 1316974"/>
                <a:gd name="connsiteY5" fmla="*/ 1221363 h 2260569"/>
                <a:gd name="connsiteX6" fmla="*/ 509761 w 1316974"/>
                <a:gd name="connsiteY6" fmla="*/ 1438180 h 2260569"/>
                <a:gd name="connsiteX7" fmla="*/ 834986 w 1316974"/>
                <a:gd name="connsiteY7" fmla="*/ 1574868 h 2260569"/>
                <a:gd name="connsiteX8" fmla="*/ 995241 w 1316974"/>
                <a:gd name="connsiteY8" fmla="*/ 1570155 h 2260569"/>
                <a:gd name="connsiteX9" fmla="*/ 1169637 w 1316974"/>
                <a:gd name="connsiteY9" fmla="*/ 1622002 h 2260569"/>
                <a:gd name="connsiteX10" fmla="*/ 1311039 w 1316974"/>
                <a:gd name="connsiteY10" fmla="*/ 1749264 h 2260569"/>
                <a:gd name="connsiteX11" fmla="*/ 1259192 w 1316974"/>
                <a:gd name="connsiteY11" fmla="*/ 1857672 h 2260569"/>
                <a:gd name="connsiteX12" fmla="*/ 981101 w 1316974"/>
                <a:gd name="connsiteY12" fmla="*/ 1928373 h 2260569"/>
                <a:gd name="connsiteX13" fmla="*/ 915015 w 1316974"/>
                <a:gd name="connsiteY13" fmla="*/ 2096321 h 2260569"/>
                <a:gd name="connsiteX14" fmla="*/ 805756 w 1316974"/>
                <a:gd name="connsiteY14" fmla="*/ 2133569 h 2260569"/>
                <a:gd name="connsiteX15" fmla="*/ 796264 w 1316974"/>
                <a:gd name="connsiteY15" fmla="*/ 2127940 h 2260569"/>
                <a:gd name="connsiteX16" fmla="*/ 713681 w 1316974"/>
                <a:gd name="connsiteY16" fmla="*/ 2260569 h 2260569"/>
                <a:gd name="connsiteX17" fmla="*/ 558106 w 1316974"/>
                <a:gd name="connsiteY17" fmla="*/ 2133569 h 2260569"/>
                <a:gd name="connsiteX18" fmla="*/ 259656 w 1316974"/>
                <a:gd name="connsiteY18" fmla="*/ 2070070 h 2260569"/>
                <a:gd name="connsiteX19" fmla="*/ 142181 w 1316974"/>
                <a:gd name="connsiteY19" fmla="*/ 1352520 h 2260569"/>
                <a:gd name="connsiteX20" fmla="*/ 7919 w 1316974"/>
                <a:gd name="connsiteY20" fmla="*/ 655194 h 2260569"/>
                <a:gd name="connsiteX21" fmla="*/ 431771 w 1316974"/>
                <a:gd name="connsiteY21" fmla="*/ 254117 h 2260569"/>
                <a:gd name="connsiteX22" fmla="*/ 702901 w 1316974"/>
                <a:gd name="connsiteY22" fmla="*/ 131844 h 2260569"/>
                <a:gd name="connsiteX23" fmla="*/ 757127 w 1316974"/>
                <a:gd name="connsiteY23" fmla="*/ 1 h 226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16974" h="2260569">
                  <a:moveTo>
                    <a:pt x="1314272" y="105263"/>
                  </a:moveTo>
                  <a:cubicBezTo>
                    <a:pt x="1289906" y="199405"/>
                    <a:pt x="1184911" y="348925"/>
                    <a:pt x="1165418" y="493351"/>
                  </a:cubicBezTo>
                  <a:cubicBezTo>
                    <a:pt x="1103395" y="616512"/>
                    <a:pt x="1032510" y="723724"/>
                    <a:pt x="936817" y="775115"/>
                  </a:cubicBezTo>
                  <a:cubicBezTo>
                    <a:pt x="841124" y="826506"/>
                    <a:pt x="578991" y="673217"/>
                    <a:pt x="532780" y="737900"/>
                  </a:cubicBezTo>
                  <a:cubicBezTo>
                    <a:pt x="486569" y="802583"/>
                    <a:pt x="338306" y="864670"/>
                    <a:pt x="335255" y="945247"/>
                  </a:cubicBezTo>
                  <a:cubicBezTo>
                    <a:pt x="332204" y="1025824"/>
                    <a:pt x="485390" y="1139208"/>
                    <a:pt x="514474" y="1221363"/>
                  </a:cubicBezTo>
                  <a:cubicBezTo>
                    <a:pt x="543558" y="1303518"/>
                    <a:pt x="456343" y="1379263"/>
                    <a:pt x="509761" y="1438180"/>
                  </a:cubicBezTo>
                  <a:cubicBezTo>
                    <a:pt x="563179" y="1497097"/>
                    <a:pt x="754073" y="1552872"/>
                    <a:pt x="834986" y="1574868"/>
                  </a:cubicBezTo>
                  <a:cubicBezTo>
                    <a:pt x="915899" y="1596864"/>
                    <a:pt x="939466" y="1562299"/>
                    <a:pt x="995241" y="1570155"/>
                  </a:cubicBezTo>
                  <a:cubicBezTo>
                    <a:pt x="1051016" y="1578011"/>
                    <a:pt x="1117004" y="1592151"/>
                    <a:pt x="1169637" y="1622002"/>
                  </a:cubicBezTo>
                  <a:cubicBezTo>
                    <a:pt x="1222270" y="1651853"/>
                    <a:pt x="1296113" y="1709986"/>
                    <a:pt x="1311039" y="1749264"/>
                  </a:cubicBezTo>
                  <a:cubicBezTo>
                    <a:pt x="1325965" y="1788542"/>
                    <a:pt x="1314182" y="1827821"/>
                    <a:pt x="1259192" y="1857672"/>
                  </a:cubicBezTo>
                  <a:cubicBezTo>
                    <a:pt x="1204202" y="1887523"/>
                    <a:pt x="1036876" y="1885952"/>
                    <a:pt x="981101" y="1928373"/>
                  </a:cubicBezTo>
                  <a:cubicBezTo>
                    <a:pt x="925326" y="1970794"/>
                    <a:pt x="915408" y="2025620"/>
                    <a:pt x="915015" y="2096321"/>
                  </a:cubicBezTo>
                  <a:cubicBezTo>
                    <a:pt x="905370" y="2126816"/>
                    <a:pt x="806029" y="2133747"/>
                    <a:pt x="805756" y="2133569"/>
                  </a:cubicBezTo>
                  <a:lnTo>
                    <a:pt x="796264" y="2127940"/>
                  </a:lnTo>
                  <a:cubicBezTo>
                    <a:pt x="796788" y="2128349"/>
                    <a:pt x="743849" y="2240051"/>
                    <a:pt x="713681" y="2260569"/>
                  </a:cubicBezTo>
                  <a:cubicBezTo>
                    <a:pt x="741192" y="2259920"/>
                    <a:pt x="612610" y="2144681"/>
                    <a:pt x="558106" y="2133569"/>
                  </a:cubicBezTo>
                  <a:cubicBezTo>
                    <a:pt x="503602" y="2122457"/>
                    <a:pt x="333739" y="2200245"/>
                    <a:pt x="259656" y="2070070"/>
                  </a:cubicBezTo>
                  <a:cubicBezTo>
                    <a:pt x="231076" y="1797958"/>
                    <a:pt x="190319" y="1599870"/>
                    <a:pt x="142181" y="1352520"/>
                  </a:cubicBezTo>
                  <a:cubicBezTo>
                    <a:pt x="148018" y="1248045"/>
                    <a:pt x="-40346" y="838261"/>
                    <a:pt x="7919" y="655194"/>
                  </a:cubicBezTo>
                  <a:cubicBezTo>
                    <a:pt x="56184" y="472127"/>
                    <a:pt x="307080" y="339570"/>
                    <a:pt x="431771" y="254117"/>
                  </a:cubicBezTo>
                  <a:cubicBezTo>
                    <a:pt x="556462" y="168664"/>
                    <a:pt x="628296" y="150273"/>
                    <a:pt x="702901" y="131844"/>
                  </a:cubicBezTo>
                  <a:cubicBezTo>
                    <a:pt x="772190" y="70885"/>
                    <a:pt x="736571" y="-176"/>
                    <a:pt x="757127" y="1"/>
                  </a:cubicBez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F89706A7-376F-BC43-A213-CC9312199D09}"/>
                </a:ext>
              </a:extLst>
            </p:cNvPr>
            <p:cNvSpPr/>
            <p:nvPr/>
          </p:nvSpPr>
          <p:spPr>
            <a:xfrm>
              <a:off x="7019292" y="3828490"/>
              <a:ext cx="286624" cy="448100"/>
            </a:xfrm>
            <a:custGeom>
              <a:avLst/>
              <a:gdLst>
                <a:gd name="connsiteX0" fmla="*/ 161056 w 327357"/>
                <a:gd name="connsiteY0" fmla="*/ 75778 h 608677"/>
                <a:gd name="connsiteX1" fmla="*/ 71502 w 327357"/>
                <a:gd name="connsiteY1" fmla="*/ 364 h 608677"/>
                <a:gd name="connsiteX2" fmla="*/ 801 w 327357"/>
                <a:gd name="connsiteY2" fmla="*/ 94632 h 608677"/>
                <a:gd name="connsiteX3" fmla="*/ 118636 w 327357"/>
                <a:gd name="connsiteY3" fmla="*/ 325588 h 608677"/>
                <a:gd name="connsiteX4" fmla="*/ 307172 w 327357"/>
                <a:gd name="connsiteY4" fmla="*/ 608392 h 608677"/>
                <a:gd name="connsiteX5" fmla="*/ 307172 w 327357"/>
                <a:gd name="connsiteY5" fmla="*/ 372722 h 608677"/>
                <a:gd name="connsiteX6" fmla="*/ 161056 w 327357"/>
                <a:gd name="connsiteY6" fmla="*/ 75778 h 608677"/>
                <a:gd name="connsiteX0" fmla="*/ 161056 w 311109"/>
                <a:gd name="connsiteY0" fmla="*/ 75778 h 448100"/>
                <a:gd name="connsiteX1" fmla="*/ 71502 w 311109"/>
                <a:gd name="connsiteY1" fmla="*/ 364 h 448100"/>
                <a:gd name="connsiteX2" fmla="*/ 801 w 311109"/>
                <a:gd name="connsiteY2" fmla="*/ 94632 h 448100"/>
                <a:gd name="connsiteX3" fmla="*/ 118636 w 311109"/>
                <a:gd name="connsiteY3" fmla="*/ 325588 h 448100"/>
                <a:gd name="connsiteX4" fmla="*/ 256372 w 311109"/>
                <a:gd name="connsiteY4" fmla="*/ 446467 h 448100"/>
                <a:gd name="connsiteX5" fmla="*/ 307172 w 311109"/>
                <a:gd name="connsiteY5" fmla="*/ 372722 h 448100"/>
                <a:gd name="connsiteX6" fmla="*/ 161056 w 311109"/>
                <a:gd name="connsiteY6" fmla="*/ 75778 h 448100"/>
                <a:gd name="connsiteX0" fmla="*/ 161056 w 286889"/>
                <a:gd name="connsiteY0" fmla="*/ 75778 h 448100"/>
                <a:gd name="connsiteX1" fmla="*/ 71502 w 286889"/>
                <a:gd name="connsiteY1" fmla="*/ 364 h 448100"/>
                <a:gd name="connsiteX2" fmla="*/ 801 w 286889"/>
                <a:gd name="connsiteY2" fmla="*/ 94632 h 448100"/>
                <a:gd name="connsiteX3" fmla="*/ 118636 w 286889"/>
                <a:gd name="connsiteY3" fmla="*/ 325588 h 448100"/>
                <a:gd name="connsiteX4" fmla="*/ 256372 w 286889"/>
                <a:gd name="connsiteY4" fmla="*/ 446467 h 448100"/>
                <a:gd name="connsiteX5" fmla="*/ 278597 w 286889"/>
                <a:gd name="connsiteY5" fmla="*/ 372722 h 448100"/>
                <a:gd name="connsiteX6" fmla="*/ 161056 w 286889"/>
                <a:gd name="connsiteY6" fmla="*/ 75778 h 448100"/>
                <a:gd name="connsiteX0" fmla="*/ 160791 w 286624"/>
                <a:gd name="connsiteY0" fmla="*/ 75778 h 448100"/>
                <a:gd name="connsiteX1" fmla="*/ 71237 w 286624"/>
                <a:gd name="connsiteY1" fmla="*/ 364 h 448100"/>
                <a:gd name="connsiteX2" fmla="*/ 536 w 286624"/>
                <a:gd name="connsiteY2" fmla="*/ 94632 h 448100"/>
                <a:gd name="connsiteX3" fmla="*/ 108846 w 286624"/>
                <a:gd name="connsiteY3" fmla="*/ 335113 h 448100"/>
                <a:gd name="connsiteX4" fmla="*/ 256107 w 286624"/>
                <a:gd name="connsiteY4" fmla="*/ 446467 h 448100"/>
                <a:gd name="connsiteX5" fmla="*/ 278332 w 286624"/>
                <a:gd name="connsiteY5" fmla="*/ 372722 h 448100"/>
                <a:gd name="connsiteX6" fmla="*/ 160791 w 286624"/>
                <a:gd name="connsiteY6" fmla="*/ 75778 h 44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624" h="448100">
                  <a:moveTo>
                    <a:pt x="160791" y="75778"/>
                  </a:moveTo>
                  <a:cubicBezTo>
                    <a:pt x="126275" y="13718"/>
                    <a:pt x="97946" y="-2778"/>
                    <a:pt x="71237" y="364"/>
                  </a:cubicBezTo>
                  <a:cubicBezTo>
                    <a:pt x="44528" y="3506"/>
                    <a:pt x="-5732" y="38841"/>
                    <a:pt x="536" y="94632"/>
                  </a:cubicBezTo>
                  <a:cubicBezTo>
                    <a:pt x="6804" y="150423"/>
                    <a:pt x="66251" y="276474"/>
                    <a:pt x="108846" y="335113"/>
                  </a:cubicBezTo>
                  <a:cubicBezTo>
                    <a:pt x="151441" y="393752"/>
                    <a:pt x="224684" y="438611"/>
                    <a:pt x="256107" y="446467"/>
                  </a:cubicBezTo>
                  <a:cubicBezTo>
                    <a:pt x="287530" y="454323"/>
                    <a:pt x="294218" y="434504"/>
                    <a:pt x="278332" y="372722"/>
                  </a:cubicBezTo>
                  <a:cubicBezTo>
                    <a:pt x="262446" y="310940"/>
                    <a:pt x="195307" y="137838"/>
                    <a:pt x="160791" y="75778"/>
                  </a:cubicBezTo>
                  <a:close/>
                </a:path>
              </a:pathLst>
            </a:cu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DC43B0FC-F602-E249-911A-F40070B070F4}"/>
                </a:ext>
              </a:extLst>
            </p:cNvPr>
            <p:cNvSpPr/>
            <p:nvPr/>
          </p:nvSpPr>
          <p:spPr>
            <a:xfrm>
              <a:off x="6117895" y="2837943"/>
              <a:ext cx="1065673" cy="775681"/>
            </a:xfrm>
            <a:custGeom>
              <a:avLst/>
              <a:gdLst>
                <a:gd name="connsiteX0" fmla="*/ 0 w 1019970"/>
                <a:gd name="connsiteY0" fmla="*/ 0 h 752911"/>
                <a:gd name="connsiteX1" fmla="*/ 321425 w 1019970"/>
                <a:gd name="connsiteY1" fmla="*/ 471055 h 752911"/>
                <a:gd name="connsiteX2" fmla="*/ 598516 w 1019970"/>
                <a:gd name="connsiteY2" fmla="*/ 737062 h 752911"/>
                <a:gd name="connsiteX3" fmla="*/ 1014153 w 1019970"/>
                <a:gd name="connsiteY3" fmla="*/ 665018 h 752911"/>
                <a:gd name="connsiteX4" fmla="*/ 803563 w 1019970"/>
                <a:gd name="connsiteY4" fmla="*/ 193964 h 752911"/>
                <a:gd name="connsiteX0" fmla="*/ 0 w 1019970"/>
                <a:gd name="connsiteY0" fmla="*/ 0 h 752911"/>
                <a:gd name="connsiteX1" fmla="*/ 321425 w 1019970"/>
                <a:gd name="connsiteY1" fmla="*/ 471055 h 752911"/>
                <a:gd name="connsiteX2" fmla="*/ 598516 w 1019970"/>
                <a:gd name="connsiteY2" fmla="*/ 737062 h 752911"/>
                <a:gd name="connsiteX3" fmla="*/ 1014153 w 1019970"/>
                <a:gd name="connsiteY3" fmla="*/ 665018 h 752911"/>
                <a:gd name="connsiteX4" fmla="*/ 803563 w 1019970"/>
                <a:gd name="connsiteY4" fmla="*/ 193964 h 752911"/>
                <a:gd name="connsiteX0" fmla="*/ 0 w 1000920"/>
                <a:gd name="connsiteY0" fmla="*/ 0 h 784661"/>
                <a:gd name="connsiteX1" fmla="*/ 302375 w 1000920"/>
                <a:gd name="connsiteY1" fmla="*/ 502805 h 784661"/>
                <a:gd name="connsiteX2" fmla="*/ 579466 w 1000920"/>
                <a:gd name="connsiteY2" fmla="*/ 768812 h 784661"/>
                <a:gd name="connsiteX3" fmla="*/ 995103 w 1000920"/>
                <a:gd name="connsiteY3" fmla="*/ 696768 h 784661"/>
                <a:gd name="connsiteX4" fmla="*/ 784513 w 1000920"/>
                <a:gd name="connsiteY4" fmla="*/ 225714 h 784661"/>
                <a:gd name="connsiteX0" fmla="*/ 3877 w 1004797"/>
                <a:gd name="connsiteY0" fmla="*/ 0 h 784661"/>
                <a:gd name="connsiteX1" fmla="*/ 306252 w 1004797"/>
                <a:gd name="connsiteY1" fmla="*/ 502805 h 784661"/>
                <a:gd name="connsiteX2" fmla="*/ 583343 w 1004797"/>
                <a:gd name="connsiteY2" fmla="*/ 768812 h 784661"/>
                <a:gd name="connsiteX3" fmla="*/ 998980 w 1004797"/>
                <a:gd name="connsiteY3" fmla="*/ 696768 h 784661"/>
                <a:gd name="connsiteX4" fmla="*/ 788390 w 1004797"/>
                <a:gd name="connsiteY4" fmla="*/ 225714 h 784661"/>
                <a:gd name="connsiteX0" fmla="*/ 3877 w 1004569"/>
                <a:gd name="connsiteY0" fmla="*/ 0 h 784661"/>
                <a:gd name="connsiteX1" fmla="*/ 306252 w 1004569"/>
                <a:gd name="connsiteY1" fmla="*/ 502805 h 784661"/>
                <a:gd name="connsiteX2" fmla="*/ 583343 w 1004569"/>
                <a:gd name="connsiteY2" fmla="*/ 768812 h 784661"/>
                <a:gd name="connsiteX3" fmla="*/ 998980 w 1004569"/>
                <a:gd name="connsiteY3" fmla="*/ 696768 h 784661"/>
                <a:gd name="connsiteX4" fmla="*/ 782040 w 1004569"/>
                <a:gd name="connsiteY4" fmla="*/ 209839 h 784661"/>
                <a:gd name="connsiteX0" fmla="*/ 3877 w 983225"/>
                <a:gd name="connsiteY0" fmla="*/ 0 h 781105"/>
                <a:gd name="connsiteX1" fmla="*/ 306252 w 983225"/>
                <a:gd name="connsiteY1" fmla="*/ 502805 h 781105"/>
                <a:gd name="connsiteX2" fmla="*/ 583343 w 983225"/>
                <a:gd name="connsiteY2" fmla="*/ 768812 h 781105"/>
                <a:gd name="connsiteX3" fmla="*/ 976755 w 983225"/>
                <a:gd name="connsiteY3" fmla="*/ 684068 h 781105"/>
                <a:gd name="connsiteX4" fmla="*/ 782040 w 983225"/>
                <a:gd name="connsiteY4" fmla="*/ 209839 h 781105"/>
                <a:gd name="connsiteX0" fmla="*/ 3877 w 982134"/>
                <a:gd name="connsiteY0" fmla="*/ 0 h 781105"/>
                <a:gd name="connsiteX1" fmla="*/ 306252 w 982134"/>
                <a:gd name="connsiteY1" fmla="*/ 502805 h 781105"/>
                <a:gd name="connsiteX2" fmla="*/ 583343 w 982134"/>
                <a:gd name="connsiteY2" fmla="*/ 768812 h 781105"/>
                <a:gd name="connsiteX3" fmla="*/ 976755 w 982134"/>
                <a:gd name="connsiteY3" fmla="*/ 684068 h 781105"/>
                <a:gd name="connsiteX4" fmla="*/ 753465 w 982134"/>
                <a:gd name="connsiteY4" fmla="*/ 187614 h 781105"/>
                <a:gd name="connsiteX0" fmla="*/ 3877 w 981768"/>
                <a:gd name="connsiteY0" fmla="*/ 0 h 781105"/>
                <a:gd name="connsiteX1" fmla="*/ 306252 w 981768"/>
                <a:gd name="connsiteY1" fmla="*/ 502805 h 781105"/>
                <a:gd name="connsiteX2" fmla="*/ 583343 w 981768"/>
                <a:gd name="connsiteY2" fmla="*/ 768812 h 781105"/>
                <a:gd name="connsiteX3" fmla="*/ 976755 w 981768"/>
                <a:gd name="connsiteY3" fmla="*/ 684068 h 781105"/>
                <a:gd name="connsiteX4" fmla="*/ 753465 w 981768"/>
                <a:gd name="connsiteY4" fmla="*/ 187614 h 781105"/>
                <a:gd name="connsiteX0" fmla="*/ 4382 w 982273"/>
                <a:gd name="connsiteY0" fmla="*/ 0 h 772488"/>
                <a:gd name="connsiteX1" fmla="*/ 275226 w 982273"/>
                <a:gd name="connsiteY1" fmla="*/ 625426 h 772488"/>
                <a:gd name="connsiteX2" fmla="*/ 583848 w 982273"/>
                <a:gd name="connsiteY2" fmla="*/ 768812 h 772488"/>
                <a:gd name="connsiteX3" fmla="*/ 977260 w 982273"/>
                <a:gd name="connsiteY3" fmla="*/ 684068 h 772488"/>
                <a:gd name="connsiteX4" fmla="*/ 753970 w 982273"/>
                <a:gd name="connsiteY4" fmla="*/ 187614 h 772488"/>
                <a:gd name="connsiteX0" fmla="*/ 5091 w 982982"/>
                <a:gd name="connsiteY0" fmla="*/ 0 h 772488"/>
                <a:gd name="connsiteX1" fmla="*/ 275935 w 982982"/>
                <a:gd name="connsiteY1" fmla="*/ 625426 h 772488"/>
                <a:gd name="connsiteX2" fmla="*/ 584557 w 982982"/>
                <a:gd name="connsiteY2" fmla="*/ 768812 h 772488"/>
                <a:gd name="connsiteX3" fmla="*/ 977969 w 982982"/>
                <a:gd name="connsiteY3" fmla="*/ 684068 h 772488"/>
                <a:gd name="connsiteX4" fmla="*/ 754679 w 982982"/>
                <a:gd name="connsiteY4" fmla="*/ 187614 h 772488"/>
                <a:gd name="connsiteX0" fmla="*/ 3989 w 981880"/>
                <a:gd name="connsiteY0" fmla="*/ 0 h 772488"/>
                <a:gd name="connsiteX1" fmla="*/ 274833 w 981880"/>
                <a:gd name="connsiteY1" fmla="*/ 625426 h 772488"/>
                <a:gd name="connsiteX2" fmla="*/ 583455 w 981880"/>
                <a:gd name="connsiteY2" fmla="*/ 768812 h 772488"/>
                <a:gd name="connsiteX3" fmla="*/ 976867 w 981880"/>
                <a:gd name="connsiteY3" fmla="*/ 684068 h 772488"/>
                <a:gd name="connsiteX4" fmla="*/ 753577 w 981880"/>
                <a:gd name="connsiteY4" fmla="*/ 187614 h 772488"/>
                <a:gd name="connsiteX0" fmla="*/ 4394 w 982285"/>
                <a:gd name="connsiteY0" fmla="*/ 0 h 777106"/>
                <a:gd name="connsiteX1" fmla="*/ 250714 w 982285"/>
                <a:gd name="connsiteY1" fmla="*/ 558861 h 777106"/>
                <a:gd name="connsiteX2" fmla="*/ 583860 w 982285"/>
                <a:gd name="connsiteY2" fmla="*/ 768812 h 777106"/>
                <a:gd name="connsiteX3" fmla="*/ 977272 w 982285"/>
                <a:gd name="connsiteY3" fmla="*/ 684068 h 777106"/>
                <a:gd name="connsiteX4" fmla="*/ 753982 w 982285"/>
                <a:gd name="connsiteY4" fmla="*/ 187614 h 777106"/>
                <a:gd name="connsiteX0" fmla="*/ 4394 w 982285"/>
                <a:gd name="connsiteY0" fmla="*/ 0 h 776873"/>
                <a:gd name="connsiteX1" fmla="*/ 250714 w 982285"/>
                <a:gd name="connsiteY1" fmla="*/ 558861 h 776873"/>
                <a:gd name="connsiteX2" fmla="*/ 243308 w 982285"/>
                <a:gd name="connsiteY2" fmla="*/ 562152 h 776873"/>
                <a:gd name="connsiteX3" fmla="*/ 583860 w 982285"/>
                <a:gd name="connsiteY3" fmla="*/ 768812 h 776873"/>
                <a:gd name="connsiteX4" fmla="*/ 977272 w 982285"/>
                <a:gd name="connsiteY4" fmla="*/ 684068 h 776873"/>
                <a:gd name="connsiteX5" fmla="*/ 753982 w 982285"/>
                <a:gd name="connsiteY5" fmla="*/ 187614 h 776873"/>
                <a:gd name="connsiteX0" fmla="*/ 4394 w 982285"/>
                <a:gd name="connsiteY0" fmla="*/ 0 h 776873"/>
                <a:gd name="connsiteX1" fmla="*/ 250714 w 982285"/>
                <a:gd name="connsiteY1" fmla="*/ 558861 h 776873"/>
                <a:gd name="connsiteX2" fmla="*/ 243308 w 982285"/>
                <a:gd name="connsiteY2" fmla="*/ 562152 h 776873"/>
                <a:gd name="connsiteX3" fmla="*/ 583860 w 982285"/>
                <a:gd name="connsiteY3" fmla="*/ 768812 h 776873"/>
                <a:gd name="connsiteX4" fmla="*/ 977272 w 982285"/>
                <a:gd name="connsiteY4" fmla="*/ 684068 h 776873"/>
                <a:gd name="connsiteX5" fmla="*/ 753982 w 982285"/>
                <a:gd name="connsiteY5" fmla="*/ 187614 h 776873"/>
                <a:gd name="connsiteX0" fmla="*/ 3816 w 981707"/>
                <a:gd name="connsiteY0" fmla="*/ 0 h 783393"/>
                <a:gd name="connsiteX1" fmla="*/ 250136 w 981707"/>
                <a:gd name="connsiteY1" fmla="*/ 558861 h 783393"/>
                <a:gd name="connsiteX2" fmla="*/ 211199 w 981707"/>
                <a:gd name="connsiteY2" fmla="*/ 471062 h 783393"/>
                <a:gd name="connsiteX3" fmla="*/ 583282 w 981707"/>
                <a:gd name="connsiteY3" fmla="*/ 768812 h 783393"/>
                <a:gd name="connsiteX4" fmla="*/ 976694 w 981707"/>
                <a:gd name="connsiteY4" fmla="*/ 684068 h 783393"/>
                <a:gd name="connsiteX5" fmla="*/ 753404 w 981707"/>
                <a:gd name="connsiteY5" fmla="*/ 187614 h 783393"/>
                <a:gd name="connsiteX0" fmla="*/ 3970 w 981861"/>
                <a:gd name="connsiteY0" fmla="*/ 0 h 770661"/>
                <a:gd name="connsiteX1" fmla="*/ 250290 w 981861"/>
                <a:gd name="connsiteY1" fmla="*/ 558861 h 770661"/>
                <a:gd name="connsiteX2" fmla="*/ 277919 w 981861"/>
                <a:gd name="connsiteY2" fmla="*/ 653241 h 770661"/>
                <a:gd name="connsiteX3" fmla="*/ 583436 w 981861"/>
                <a:gd name="connsiteY3" fmla="*/ 768812 h 770661"/>
                <a:gd name="connsiteX4" fmla="*/ 976848 w 981861"/>
                <a:gd name="connsiteY4" fmla="*/ 684068 h 770661"/>
                <a:gd name="connsiteX5" fmla="*/ 753558 w 981861"/>
                <a:gd name="connsiteY5" fmla="*/ 187614 h 770661"/>
                <a:gd name="connsiteX0" fmla="*/ 3970 w 981861"/>
                <a:gd name="connsiteY0" fmla="*/ 0 h 770661"/>
                <a:gd name="connsiteX1" fmla="*/ 250290 w 981861"/>
                <a:gd name="connsiteY1" fmla="*/ 558861 h 770661"/>
                <a:gd name="connsiteX2" fmla="*/ 277919 w 981861"/>
                <a:gd name="connsiteY2" fmla="*/ 653241 h 770661"/>
                <a:gd name="connsiteX3" fmla="*/ 583436 w 981861"/>
                <a:gd name="connsiteY3" fmla="*/ 768812 h 770661"/>
                <a:gd name="connsiteX4" fmla="*/ 976848 w 981861"/>
                <a:gd name="connsiteY4" fmla="*/ 684068 h 770661"/>
                <a:gd name="connsiteX5" fmla="*/ 753558 w 981861"/>
                <a:gd name="connsiteY5" fmla="*/ 187614 h 770661"/>
                <a:gd name="connsiteX0" fmla="*/ 3970 w 981861"/>
                <a:gd name="connsiteY0" fmla="*/ 0 h 761667"/>
                <a:gd name="connsiteX1" fmla="*/ 250290 w 981861"/>
                <a:gd name="connsiteY1" fmla="*/ 558861 h 761667"/>
                <a:gd name="connsiteX2" fmla="*/ 277919 w 981861"/>
                <a:gd name="connsiteY2" fmla="*/ 653241 h 761667"/>
                <a:gd name="connsiteX3" fmla="*/ 604457 w 981861"/>
                <a:gd name="connsiteY3" fmla="*/ 758302 h 761667"/>
                <a:gd name="connsiteX4" fmla="*/ 976848 w 981861"/>
                <a:gd name="connsiteY4" fmla="*/ 684068 h 761667"/>
                <a:gd name="connsiteX5" fmla="*/ 753558 w 981861"/>
                <a:gd name="connsiteY5" fmla="*/ 187614 h 761667"/>
                <a:gd name="connsiteX0" fmla="*/ 4134 w 982025"/>
                <a:gd name="connsiteY0" fmla="*/ 0 h 761667"/>
                <a:gd name="connsiteX1" fmla="*/ 239944 w 982025"/>
                <a:gd name="connsiteY1" fmla="*/ 495799 h 761667"/>
                <a:gd name="connsiteX2" fmla="*/ 278083 w 982025"/>
                <a:gd name="connsiteY2" fmla="*/ 653241 h 761667"/>
                <a:gd name="connsiteX3" fmla="*/ 604621 w 982025"/>
                <a:gd name="connsiteY3" fmla="*/ 758302 h 761667"/>
                <a:gd name="connsiteX4" fmla="*/ 977012 w 982025"/>
                <a:gd name="connsiteY4" fmla="*/ 684068 h 761667"/>
                <a:gd name="connsiteX5" fmla="*/ 753722 w 982025"/>
                <a:gd name="connsiteY5" fmla="*/ 187614 h 761667"/>
                <a:gd name="connsiteX0" fmla="*/ 4134 w 982025"/>
                <a:gd name="connsiteY0" fmla="*/ 0 h 761667"/>
                <a:gd name="connsiteX1" fmla="*/ 239944 w 982025"/>
                <a:gd name="connsiteY1" fmla="*/ 495799 h 761667"/>
                <a:gd name="connsiteX2" fmla="*/ 278083 w 982025"/>
                <a:gd name="connsiteY2" fmla="*/ 653241 h 761667"/>
                <a:gd name="connsiteX3" fmla="*/ 604621 w 982025"/>
                <a:gd name="connsiteY3" fmla="*/ 758302 h 761667"/>
                <a:gd name="connsiteX4" fmla="*/ 977012 w 982025"/>
                <a:gd name="connsiteY4" fmla="*/ 684068 h 761667"/>
                <a:gd name="connsiteX5" fmla="*/ 753722 w 982025"/>
                <a:gd name="connsiteY5" fmla="*/ 187614 h 761667"/>
                <a:gd name="connsiteX0" fmla="*/ 4715 w 982606"/>
                <a:gd name="connsiteY0" fmla="*/ 0 h 761667"/>
                <a:gd name="connsiteX1" fmla="*/ 208994 w 982606"/>
                <a:gd name="connsiteY1" fmla="*/ 492295 h 761667"/>
                <a:gd name="connsiteX2" fmla="*/ 278664 w 982606"/>
                <a:gd name="connsiteY2" fmla="*/ 653241 h 761667"/>
                <a:gd name="connsiteX3" fmla="*/ 605202 w 982606"/>
                <a:gd name="connsiteY3" fmla="*/ 758302 h 761667"/>
                <a:gd name="connsiteX4" fmla="*/ 977593 w 982606"/>
                <a:gd name="connsiteY4" fmla="*/ 684068 h 761667"/>
                <a:gd name="connsiteX5" fmla="*/ 754303 w 982606"/>
                <a:gd name="connsiteY5" fmla="*/ 187614 h 761667"/>
                <a:gd name="connsiteX0" fmla="*/ 4715 w 982606"/>
                <a:gd name="connsiteY0" fmla="*/ 0 h 761667"/>
                <a:gd name="connsiteX1" fmla="*/ 208994 w 982606"/>
                <a:gd name="connsiteY1" fmla="*/ 492295 h 761667"/>
                <a:gd name="connsiteX2" fmla="*/ 201588 w 982606"/>
                <a:gd name="connsiteY2" fmla="*/ 485077 h 761667"/>
                <a:gd name="connsiteX3" fmla="*/ 278664 w 982606"/>
                <a:gd name="connsiteY3" fmla="*/ 653241 h 761667"/>
                <a:gd name="connsiteX4" fmla="*/ 605202 w 982606"/>
                <a:gd name="connsiteY4" fmla="*/ 758302 h 761667"/>
                <a:gd name="connsiteX5" fmla="*/ 977593 w 982606"/>
                <a:gd name="connsiteY5" fmla="*/ 684068 h 761667"/>
                <a:gd name="connsiteX6" fmla="*/ 754303 w 982606"/>
                <a:gd name="connsiteY6" fmla="*/ 187614 h 761667"/>
                <a:gd name="connsiteX0" fmla="*/ 4224 w 982115"/>
                <a:gd name="connsiteY0" fmla="*/ 0 h 761667"/>
                <a:gd name="connsiteX1" fmla="*/ 208503 w 982115"/>
                <a:gd name="connsiteY1" fmla="*/ 492295 h 761667"/>
                <a:gd name="connsiteX2" fmla="*/ 117014 w 982115"/>
                <a:gd name="connsiteY2" fmla="*/ 446539 h 761667"/>
                <a:gd name="connsiteX3" fmla="*/ 278173 w 982115"/>
                <a:gd name="connsiteY3" fmla="*/ 653241 h 761667"/>
                <a:gd name="connsiteX4" fmla="*/ 604711 w 982115"/>
                <a:gd name="connsiteY4" fmla="*/ 758302 h 761667"/>
                <a:gd name="connsiteX5" fmla="*/ 977102 w 982115"/>
                <a:gd name="connsiteY5" fmla="*/ 684068 h 761667"/>
                <a:gd name="connsiteX6" fmla="*/ 753812 w 982115"/>
                <a:gd name="connsiteY6" fmla="*/ 187614 h 761667"/>
                <a:gd name="connsiteX0" fmla="*/ 4577 w 982468"/>
                <a:gd name="connsiteY0" fmla="*/ 0 h 761667"/>
                <a:gd name="connsiteX1" fmla="*/ 208856 w 982468"/>
                <a:gd name="connsiteY1" fmla="*/ 492295 h 761667"/>
                <a:gd name="connsiteX2" fmla="*/ 236484 w 982468"/>
                <a:gd name="connsiteY2" fmla="*/ 516608 h 761667"/>
                <a:gd name="connsiteX3" fmla="*/ 278526 w 982468"/>
                <a:gd name="connsiteY3" fmla="*/ 653241 h 761667"/>
                <a:gd name="connsiteX4" fmla="*/ 605064 w 982468"/>
                <a:gd name="connsiteY4" fmla="*/ 758302 h 761667"/>
                <a:gd name="connsiteX5" fmla="*/ 977455 w 982468"/>
                <a:gd name="connsiteY5" fmla="*/ 684068 h 761667"/>
                <a:gd name="connsiteX6" fmla="*/ 754165 w 982468"/>
                <a:gd name="connsiteY6" fmla="*/ 187614 h 761667"/>
                <a:gd name="connsiteX0" fmla="*/ 7184 w 985075"/>
                <a:gd name="connsiteY0" fmla="*/ 0 h 761667"/>
                <a:gd name="connsiteX1" fmla="*/ 127380 w 985075"/>
                <a:gd name="connsiteY1" fmla="*/ 429233 h 761667"/>
                <a:gd name="connsiteX2" fmla="*/ 239091 w 985075"/>
                <a:gd name="connsiteY2" fmla="*/ 516608 h 761667"/>
                <a:gd name="connsiteX3" fmla="*/ 281133 w 985075"/>
                <a:gd name="connsiteY3" fmla="*/ 653241 h 761667"/>
                <a:gd name="connsiteX4" fmla="*/ 607671 w 985075"/>
                <a:gd name="connsiteY4" fmla="*/ 758302 h 761667"/>
                <a:gd name="connsiteX5" fmla="*/ 980062 w 985075"/>
                <a:gd name="connsiteY5" fmla="*/ 684068 h 761667"/>
                <a:gd name="connsiteX6" fmla="*/ 756772 w 985075"/>
                <a:gd name="connsiteY6" fmla="*/ 187614 h 761667"/>
                <a:gd name="connsiteX0" fmla="*/ 7184 w 985075"/>
                <a:gd name="connsiteY0" fmla="*/ 0 h 761667"/>
                <a:gd name="connsiteX1" fmla="*/ 127380 w 985075"/>
                <a:gd name="connsiteY1" fmla="*/ 429233 h 761667"/>
                <a:gd name="connsiteX2" fmla="*/ 239091 w 985075"/>
                <a:gd name="connsiteY2" fmla="*/ 492083 h 761667"/>
                <a:gd name="connsiteX3" fmla="*/ 281133 w 985075"/>
                <a:gd name="connsiteY3" fmla="*/ 653241 h 761667"/>
                <a:gd name="connsiteX4" fmla="*/ 607671 w 985075"/>
                <a:gd name="connsiteY4" fmla="*/ 758302 h 761667"/>
                <a:gd name="connsiteX5" fmla="*/ 980062 w 985075"/>
                <a:gd name="connsiteY5" fmla="*/ 684068 h 761667"/>
                <a:gd name="connsiteX6" fmla="*/ 756772 w 985075"/>
                <a:gd name="connsiteY6" fmla="*/ 187614 h 761667"/>
                <a:gd name="connsiteX0" fmla="*/ 12351 w 990242"/>
                <a:gd name="connsiteY0" fmla="*/ 0 h 761667"/>
                <a:gd name="connsiteX1" fmla="*/ 69485 w 990242"/>
                <a:gd name="connsiteY1" fmla="*/ 408212 h 761667"/>
                <a:gd name="connsiteX2" fmla="*/ 244258 w 990242"/>
                <a:gd name="connsiteY2" fmla="*/ 492083 h 761667"/>
                <a:gd name="connsiteX3" fmla="*/ 286300 w 990242"/>
                <a:gd name="connsiteY3" fmla="*/ 653241 h 761667"/>
                <a:gd name="connsiteX4" fmla="*/ 612838 w 990242"/>
                <a:gd name="connsiteY4" fmla="*/ 758302 h 761667"/>
                <a:gd name="connsiteX5" fmla="*/ 985229 w 990242"/>
                <a:gd name="connsiteY5" fmla="*/ 684068 h 761667"/>
                <a:gd name="connsiteX6" fmla="*/ 761939 w 990242"/>
                <a:gd name="connsiteY6" fmla="*/ 187614 h 761667"/>
                <a:gd name="connsiteX0" fmla="*/ 19775 w 997666"/>
                <a:gd name="connsiteY0" fmla="*/ 0 h 761667"/>
                <a:gd name="connsiteX1" fmla="*/ 76909 w 997666"/>
                <a:gd name="connsiteY1" fmla="*/ 408212 h 761667"/>
                <a:gd name="connsiteX2" fmla="*/ 251682 w 997666"/>
                <a:gd name="connsiteY2" fmla="*/ 492083 h 761667"/>
                <a:gd name="connsiteX3" fmla="*/ 293724 w 997666"/>
                <a:gd name="connsiteY3" fmla="*/ 653241 h 761667"/>
                <a:gd name="connsiteX4" fmla="*/ 620262 w 997666"/>
                <a:gd name="connsiteY4" fmla="*/ 758302 h 761667"/>
                <a:gd name="connsiteX5" fmla="*/ 992653 w 997666"/>
                <a:gd name="connsiteY5" fmla="*/ 684068 h 761667"/>
                <a:gd name="connsiteX6" fmla="*/ 769363 w 997666"/>
                <a:gd name="connsiteY6" fmla="*/ 187614 h 761667"/>
                <a:gd name="connsiteX0" fmla="*/ 12627 w 990518"/>
                <a:gd name="connsiteY0" fmla="*/ 0 h 761667"/>
                <a:gd name="connsiteX1" fmla="*/ 2797 w 990518"/>
                <a:gd name="connsiteY1" fmla="*/ 295891 h 761667"/>
                <a:gd name="connsiteX2" fmla="*/ 69761 w 990518"/>
                <a:gd name="connsiteY2" fmla="*/ 408212 h 761667"/>
                <a:gd name="connsiteX3" fmla="*/ 244534 w 990518"/>
                <a:gd name="connsiteY3" fmla="*/ 492083 h 761667"/>
                <a:gd name="connsiteX4" fmla="*/ 286576 w 990518"/>
                <a:gd name="connsiteY4" fmla="*/ 653241 h 761667"/>
                <a:gd name="connsiteX5" fmla="*/ 613114 w 990518"/>
                <a:gd name="connsiteY5" fmla="*/ 758302 h 761667"/>
                <a:gd name="connsiteX6" fmla="*/ 985505 w 990518"/>
                <a:gd name="connsiteY6" fmla="*/ 684068 h 761667"/>
                <a:gd name="connsiteX7" fmla="*/ 762215 w 990518"/>
                <a:gd name="connsiteY7" fmla="*/ 187614 h 761667"/>
                <a:gd name="connsiteX0" fmla="*/ 132914 w 1110805"/>
                <a:gd name="connsiteY0" fmla="*/ 0 h 761667"/>
                <a:gd name="connsiteX1" fmla="*/ 463 w 1110805"/>
                <a:gd name="connsiteY1" fmla="*/ 400994 h 761667"/>
                <a:gd name="connsiteX2" fmla="*/ 190048 w 1110805"/>
                <a:gd name="connsiteY2" fmla="*/ 408212 h 761667"/>
                <a:gd name="connsiteX3" fmla="*/ 364821 w 1110805"/>
                <a:gd name="connsiteY3" fmla="*/ 492083 h 761667"/>
                <a:gd name="connsiteX4" fmla="*/ 406863 w 1110805"/>
                <a:gd name="connsiteY4" fmla="*/ 653241 h 761667"/>
                <a:gd name="connsiteX5" fmla="*/ 733401 w 1110805"/>
                <a:gd name="connsiteY5" fmla="*/ 758302 h 761667"/>
                <a:gd name="connsiteX6" fmla="*/ 1105792 w 1110805"/>
                <a:gd name="connsiteY6" fmla="*/ 684068 h 761667"/>
                <a:gd name="connsiteX7" fmla="*/ 882502 w 1110805"/>
                <a:gd name="connsiteY7" fmla="*/ 187614 h 761667"/>
                <a:gd name="connsiteX0" fmla="*/ 132914 w 1110805"/>
                <a:gd name="connsiteY0" fmla="*/ 0 h 761667"/>
                <a:gd name="connsiteX1" fmla="*/ 463 w 1110805"/>
                <a:gd name="connsiteY1" fmla="*/ 369463 h 761667"/>
                <a:gd name="connsiteX2" fmla="*/ 190048 w 1110805"/>
                <a:gd name="connsiteY2" fmla="*/ 408212 h 761667"/>
                <a:gd name="connsiteX3" fmla="*/ 364821 w 1110805"/>
                <a:gd name="connsiteY3" fmla="*/ 492083 h 761667"/>
                <a:gd name="connsiteX4" fmla="*/ 406863 w 1110805"/>
                <a:gd name="connsiteY4" fmla="*/ 653241 h 761667"/>
                <a:gd name="connsiteX5" fmla="*/ 733401 w 1110805"/>
                <a:gd name="connsiteY5" fmla="*/ 758302 h 761667"/>
                <a:gd name="connsiteX6" fmla="*/ 1105792 w 1110805"/>
                <a:gd name="connsiteY6" fmla="*/ 684068 h 761667"/>
                <a:gd name="connsiteX7" fmla="*/ 882502 w 1110805"/>
                <a:gd name="connsiteY7" fmla="*/ 187614 h 761667"/>
                <a:gd name="connsiteX0" fmla="*/ 87579 w 1065470"/>
                <a:gd name="connsiteY0" fmla="*/ 0 h 761667"/>
                <a:gd name="connsiteX1" fmla="*/ 673 w 1065470"/>
                <a:gd name="connsiteY1" fmla="*/ 337932 h 761667"/>
                <a:gd name="connsiteX2" fmla="*/ 144713 w 1065470"/>
                <a:gd name="connsiteY2" fmla="*/ 408212 h 761667"/>
                <a:gd name="connsiteX3" fmla="*/ 319486 w 1065470"/>
                <a:gd name="connsiteY3" fmla="*/ 492083 h 761667"/>
                <a:gd name="connsiteX4" fmla="*/ 361528 w 1065470"/>
                <a:gd name="connsiteY4" fmla="*/ 653241 h 761667"/>
                <a:gd name="connsiteX5" fmla="*/ 688066 w 1065470"/>
                <a:gd name="connsiteY5" fmla="*/ 758302 h 761667"/>
                <a:gd name="connsiteX6" fmla="*/ 1060457 w 1065470"/>
                <a:gd name="connsiteY6" fmla="*/ 684068 h 761667"/>
                <a:gd name="connsiteX7" fmla="*/ 837167 w 1065470"/>
                <a:gd name="connsiteY7" fmla="*/ 187614 h 761667"/>
                <a:gd name="connsiteX0" fmla="*/ 104996 w 1065370"/>
                <a:gd name="connsiteY0" fmla="*/ 0 h 775681"/>
                <a:gd name="connsiteX1" fmla="*/ 573 w 1065370"/>
                <a:gd name="connsiteY1" fmla="*/ 351946 h 775681"/>
                <a:gd name="connsiteX2" fmla="*/ 144613 w 1065370"/>
                <a:gd name="connsiteY2" fmla="*/ 422226 h 775681"/>
                <a:gd name="connsiteX3" fmla="*/ 319386 w 1065370"/>
                <a:gd name="connsiteY3" fmla="*/ 506097 h 775681"/>
                <a:gd name="connsiteX4" fmla="*/ 361428 w 1065370"/>
                <a:gd name="connsiteY4" fmla="*/ 667255 h 775681"/>
                <a:gd name="connsiteX5" fmla="*/ 687966 w 1065370"/>
                <a:gd name="connsiteY5" fmla="*/ 772316 h 775681"/>
                <a:gd name="connsiteX6" fmla="*/ 1060357 w 1065370"/>
                <a:gd name="connsiteY6" fmla="*/ 698082 h 775681"/>
                <a:gd name="connsiteX7" fmla="*/ 837067 w 1065370"/>
                <a:gd name="connsiteY7" fmla="*/ 201628 h 775681"/>
                <a:gd name="connsiteX0" fmla="*/ 105299 w 1065673"/>
                <a:gd name="connsiteY0" fmla="*/ 0 h 775681"/>
                <a:gd name="connsiteX1" fmla="*/ 876 w 1065673"/>
                <a:gd name="connsiteY1" fmla="*/ 351946 h 775681"/>
                <a:gd name="connsiteX2" fmla="*/ 144916 w 1065673"/>
                <a:gd name="connsiteY2" fmla="*/ 422226 h 775681"/>
                <a:gd name="connsiteX3" fmla="*/ 319689 w 1065673"/>
                <a:gd name="connsiteY3" fmla="*/ 506097 h 775681"/>
                <a:gd name="connsiteX4" fmla="*/ 361731 w 1065673"/>
                <a:gd name="connsiteY4" fmla="*/ 667255 h 775681"/>
                <a:gd name="connsiteX5" fmla="*/ 688269 w 1065673"/>
                <a:gd name="connsiteY5" fmla="*/ 772316 h 775681"/>
                <a:gd name="connsiteX6" fmla="*/ 1060660 w 1065673"/>
                <a:gd name="connsiteY6" fmla="*/ 698082 h 775681"/>
                <a:gd name="connsiteX7" fmla="*/ 837370 w 1065673"/>
                <a:gd name="connsiteY7" fmla="*/ 201628 h 77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5673" h="775681">
                  <a:moveTo>
                    <a:pt x="105299" y="0"/>
                  </a:moveTo>
                  <a:cubicBezTo>
                    <a:pt x="61619" y="77343"/>
                    <a:pt x="-8646" y="283911"/>
                    <a:pt x="876" y="351946"/>
                  </a:cubicBezTo>
                  <a:cubicBezTo>
                    <a:pt x="10398" y="419981"/>
                    <a:pt x="91781" y="396534"/>
                    <a:pt x="144916" y="422226"/>
                  </a:cubicBezTo>
                  <a:cubicBezTo>
                    <a:pt x="198051" y="447918"/>
                    <a:pt x="308077" y="479273"/>
                    <a:pt x="319689" y="506097"/>
                  </a:cubicBezTo>
                  <a:cubicBezTo>
                    <a:pt x="331301" y="532921"/>
                    <a:pt x="294462" y="621718"/>
                    <a:pt x="361731" y="667255"/>
                  </a:cubicBezTo>
                  <a:cubicBezTo>
                    <a:pt x="490827" y="719764"/>
                    <a:pt x="571781" y="767178"/>
                    <a:pt x="688269" y="772316"/>
                  </a:cubicBezTo>
                  <a:cubicBezTo>
                    <a:pt x="804757" y="777454"/>
                    <a:pt x="1026486" y="788598"/>
                    <a:pt x="1060660" y="698082"/>
                  </a:cubicBezTo>
                  <a:cubicBezTo>
                    <a:pt x="1094834" y="607566"/>
                    <a:pt x="947052" y="407772"/>
                    <a:pt x="837370" y="201628"/>
                  </a:cubicBezTo>
                </a:path>
              </a:pathLst>
            </a:custGeom>
            <a:noFill/>
            <a:ln>
              <a:solidFill>
                <a:srgbClr val="7030A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7ED3C33A-FD27-EB41-B13D-CA99DF60E14A}"/>
                </a:ext>
              </a:extLst>
            </p:cNvPr>
            <p:cNvSpPr/>
            <p:nvPr/>
          </p:nvSpPr>
          <p:spPr>
            <a:xfrm>
              <a:off x="5833653" y="4307395"/>
              <a:ext cx="1271025" cy="559762"/>
            </a:xfrm>
            <a:custGeom>
              <a:avLst/>
              <a:gdLst>
                <a:gd name="connsiteX0" fmla="*/ 9003 w 1271025"/>
                <a:gd name="connsiteY0" fmla="*/ 442623 h 560635"/>
                <a:gd name="connsiteX1" fmla="*/ 31228 w 1271025"/>
                <a:gd name="connsiteY1" fmla="*/ 344198 h 560635"/>
                <a:gd name="connsiteX2" fmla="*/ 158228 w 1271025"/>
                <a:gd name="connsiteY2" fmla="*/ 283873 h 560635"/>
                <a:gd name="connsiteX3" fmla="*/ 332853 w 1271025"/>
                <a:gd name="connsiteY3" fmla="*/ 252123 h 560635"/>
                <a:gd name="connsiteX4" fmla="*/ 405878 w 1271025"/>
                <a:gd name="connsiteY4" fmla="*/ 172748 h 560635"/>
                <a:gd name="connsiteX5" fmla="*/ 409053 w 1271025"/>
                <a:gd name="connsiteY5" fmla="*/ 115598 h 560635"/>
                <a:gd name="connsiteX6" fmla="*/ 428103 w 1271025"/>
                <a:gd name="connsiteY6" fmla="*/ 99723 h 560635"/>
                <a:gd name="connsiteX7" fmla="*/ 507478 w 1271025"/>
                <a:gd name="connsiteY7" fmla="*/ 83848 h 560635"/>
                <a:gd name="connsiteX8" fmla="*/ 637653 w 1271025"/>
                <a:gd name="connsiteY8" fmla="*/ 128298 h 560635"/>
                <a:gd name="connsiteX9" fmla="*/ 707503 w 1271025"/>
                <a:gd name="connsiteY9" fmla="*/ 52098 h 560635"/>
                <a:gd name="connsiteX10" fmla="*/ 793228 w 1271025"/>
                <a:gd name="connsiteY10" fmla="*/ 90198 h 560635"/>
                <a:gd name="connsiteX11" fmla="*/ 878953 w 1271025"/>
                <a:gd name="connsiteY11" fmla="*/ 17173 h 560635"/>
                <a:gd name="connsiteX12" fmla="*/ 1025003 w 1271025"/>
                <a:gd name="connsiteY12" fmla="*/ 7648 h 560635"/>
                <a:gd name="connsiteX13" fmla="*/ 1155178 w 1271025"/>
                <a:gd name="connsiteY13" fmla="*/ 112423 h 560635"/>
                <a:gd name="connsiteX14" fmla="*/ 1234553 w 1271025"/>
                <a:gd name="connsiteY14" fmla="*/ 217198 h 560635"/>
                <a:gd name="connsiteX15" fmla="*/ 1263128 w 1271025"/>
                <a:gd name="connsiteY15" fmla="*/ 391823 h 560635"/>
                <a:gd name="connsiteX16" fmla="*/ 1094853 w 1271025"/>
                <a:gd name="connsiteY16" fmla="*/ 372773 h 560635"/>
                <a:gd name="connsiteX17" fmla="*/ 1056753 w 1271025"/>
                <a:gd name="connsiteY17" fmla="*/ 401348 h 560635"/>
                <a:gd name="connsiteX18" fmla="*/ 917053 w 1271025"/>
                <a:gd name="connsiteY18" fmla="*/ 407698 h 560635"/>
                <a:gd name="connsiteX19" fmla="*/ 831328 w 1271025"/>
                <a:gd name="connsiteY19" fmla="*/ 448973 h 560635"/>
                <a:gd name="connsiteX20" fmla="*/ 786878 w 1271025"/>
                <a:gd name="connsiteY20" fmla="*/ 496598 h 560635"/>
                <a:gd name="connsiteX21" fmla="*/ 669403 w 1271025"/>
                <a:gd name="connsiteY21" fmla="*/ 515648 h 560635"/>
                <a:gd name="connsiteX22" fmla="*/ 593203 w 1271025"/>
                <a:gd name="connsiteY22" fmla="*/ 553748 h 560635"/>
                <a:gd name="connsiteX23" fmla="*/ 485253 w 1271025"/>
                <a:gd name="connsiteY23" fmla="*/ 553748 h 560635"/>
                <a:gd name="connsiteX24" fmla="*/ 412228 w 1271025"/>
                <a:gd name="connsiteY24" fmla="*/ 483898 h 560635"/>
                <a:gd name="connsiteX25" fmla="*/ 329678 w 1271025"/>
                <a:gd name="connsiteY25" fmla="*/ 426748 h 560635"/>
                <a:gd name="connsiteX26" fmla="*/ 256653 w 1271025"/>
                <a:gd name="connsiteY26" fmla="*/ 414048 h 560635"/>
                <a:gd name="connsiteX27" fmla="*/ 155053 w 1271025"/>
                <a:gd name="connsiteY27" fmla="*/ 404523 h 560635"/>
                <a:gd name="connsiteX28" fmla="*/ 9003 w 1271025"/>
                <a:gd name="connsiteY28" fmla="*/ 442623 h 560635"/>
                <a:gd name="connsiteX0" fmla="*/ 9003 w 1271025"/>
                <a:gd name="connsiteY0" fmla="*/ 442623 h 560635"/>
                <a:gd name="connsiteX1" fmla="*/ 31228 w 1271025"/>
                <a:gd name="connsiteY1" fmla="*/ 344198 h 560635"/>
                <a:gd name="connsiteX2" fmla="*/ 158228 w 1271025"/>
                <a:gd name="connsiteY2" fmla="*/ 283873 h 560635"/>
                <a:gd name="connsiteX3" fmla="*/ 332853 w 1271025"/>
                <a:gd name="connsiteY3" fmla="*/ 252123 h 560635"/>
                <a:gd name="connsiteX4" fmla="*/ 405878 w 1271025"/>
                <a:gd name="connsiteY4" fmla="*/ 172748 h 560635"/>
                <a:gd name="connsiteX5" fmla="*/ 409053 w 1271025"/>
                <a:gd name="connsiteY5" fmla="*/ 115598 h 560635"/>
                <a:gd name="connsiteX6" fmla="*/ 428103 w 1271025"/>
                <a:gd name="connsiteY6" fmla="*/ 99723 h 560635"/>
                <a:gd name="connsiteX7" fmla="*/ 507478 w 1271025"/>
                <a:gd name="connsiteY7" fmla="*/ 83848 h 560635"/>
                <a:gd name="connsiteX8" fmla="*/ 623639 w 1271025"/>
                <a:gd name="connsiteY8" fmla="*/ 75747 h 560635"/>
                <a:gd name="connsiteX9" fmla="*/ 707503 w 1271025"/>
                <a:gd name="connsiteY9" fmla="*/ 52098 h 560635"/>
                <a:gd name="connsiteX10" fmla="*/ 793228 w 1271025"/>
                <a:gd name="connsiteY10" fmla="*/ 90198 h 560635"/>
                <a:gd name="connsiteX11" fmla="*/ 878953 w 1271025"/>
                <a:gd name="connsiteY11" fmla="*/ 17173 h 560635"/>
                <a:gd name="connsiteX12" fmla="*/ 1025003 w 1271025"/>
                <a:gd name="connsiteY12" fmla="*/ 7648 h 560635"/>
                <a:gd name="connsiteX13" fmla="*/ 1155178 w 1271025"/>
                <a:gd name="connsiteY13" fmla="*/ 112423 h 560635"/>
                <a:gd name="connsiteX14" fmla="*/ 1234553 w 1271025"/>
                <a:gd name="connsiteY14" fmla="*/ 217198 h 560635"/>
                <a:gd name="connsiteX15" fmla="*/ 1263128 w 1271025"/>
                <a:gd name="connsiteY15" fmla="*/ 391823 h 560635"/>
                <a:gd name="connsiteX16" fmla="*/ 1094853 w 1271025"/>
                <a:gd name="connsiteY16" fmla="*/ 372773 h 560635"/>
                <a:gd name="connsiteX17" fmla="*/ 1056753 w 1271025"/>
                <a:gd name="connsiteY17" fmla="*/ 401348 h 560635"/>
                <a:gd name="connsiteX18" fmla="*/ 917053 w 1271025"/>
                <a:gd name="connsiteY18" fmla="*/ 407698 h 560635"/>
                <a:gd name="connsiteX19" fmla="*/ 831328 w 1271025"/>
                <a:gd name="connsiteY19" fmla="*/ 448973 h 560635"/>
                <a:gd name="connsiteX20" fmla="*/ 786878 w 1271025"/>
                <a:gd name="connsiteY20" fmla="*/ 496598 h 560635"/>
                <a:gd name="connsiteX21" fmla="*/ 669403 w 1271025"/>
                <a:gd name="connsiteY21" fmla="*/ 515648 h 560635"/>
                <a:gd name="connsiteX22" fmla="*/ 593203 w 1271025"/>
                <a:gd name="connsiteY22" fmla="*/ 553748 h 560635"/>
                <a:gd name="connsiteX23" fmla="*/ 485253 w 1271025"/>
                <a:gd name="connsiteY23" fmla="*/ 553748 h 560635"/>
                <a:gd name="connsiteX24" fmla="*/ 412228 w 1271025"/>
                <a:gd name="connsiteY24" fmla="*/ 483898 h 560635"/>
                <a:gd name="connsiteX25" fmla="*/ 329678 w 1271025"/>
                <a:gd name="connsiteY25" fmla="*/ 426748 h 560635"/>
                <a:gd name="connsiteX26" fmla="*/ 256653 w 1271025"/>
                <a:gd name="connsiteY26" fmla="*/ 414048 h 560635"/>
                <a:gd name="connsiteX27" fmla="*/ 155053 w 1271025"/>
                <a:gd name="connsiteY27" fmla="*/ 404523 h 560635"/>
                <a:gd name="connsiteX28" fmla="*/ 9003 w 1271025"/>
                <a:gd name="connsiteY28" fmla="*/ 442623 h 560635"/>
                <a:gd name="connsiteX0" fmla="*/ 9003 w 1271025"/>
                <a:gd name="connsiteY0" fmla="*/ 441750 h 559762"/>
                <a:gd name="connsiteX1" fmla="*/ 31228 w 1271025"/>
                <a:gd name="connsiteY1" fmla="*/ 343325 h 559762"/>
                <a:gd name="connsiteX2" fmla="*/ 158228 w 1271025"/>
                <a:gd name="connsiteY2" fmla="*/ 283000 h 559762"/>
                <a:gd name="connsiteX3" fmla="*/ 332853 w 1271025"/>
                <a:gd name="connsiteY3" fmla="*/ 251250 h 559762"/>
                <a:gd name="connsiteX4" fmla="*/ 405878 w 1271025"/>
                <a:gd name="connsiteY4" fmla="*/ 171875 h 559762"/>
                <a:gd name="connsiteX5" fmla="*/ 409053 w 1271025"/>
                <a:gd name="connsiteY5" fmla="*/ 114725 h 559762"/>
                <a:gd name="connsiteX6" fmla="*/ 428103 w 1271025"/>
                <a:gd name="connsiteY6" fmla="*/ 98850 h 559762"/>
                <a:gd name="connsiteX7" fmla="*/ 507478 w 1271025"/>
                <a:gd name="connsiteY7" fmla="*/ 82975 h 559762"/>
                <a:gd name="connsiteX8" fmla="*/ 623639 w 1271025"/>
                <a:gd name="connsiteY8" fmla="*/ 74874 h 559762"/>
                <a:gd name="connsiteX9" fmla="*/ 707503 w 1271025"/>
                <a:gd name="connsiteY9" fmla="*/ 51225 h 559762"/>
                <a:gd name="connsiteX10" fmla="*/ 800235 w 1271025"/>
                <a:gd name="connsiteY10" fmla="*/ 64801 h 559762"/>
                <a:gd name="connsiteX11" fmla="*/ 878953 w 1271025"/>
                <a:gd name="connsiteY11" fmla="*/ 16300 h 559762"/>
                <a:gd name="connsiteX12" fmla="*/ 1025003 w 1271025"/>
                <a:gd name="connsiteY12" fmla="*/ 6775 h 559762"/>
                <a:gd name="connsiteX13" fmla="*/ 1155178 w 1271025"/>
                <a:gd name="connsiteY13" fmla="*/ 111550 h 559762"/>
                <a:gd name="connsiteX14" fmla="*/ 1234553 w 1271025"/>
                <a:gd name="connsiteY14" fmla="*/ 216325 h 559762"/>
                <a:gd name="connsiteX15" fmla="*/ 1263128 w 1271025"/>
                <a:gd name="connsiteY15" fmla="*/ 390950 h 559762"/>
                <a:gd name="connsiteX16" fmla="*/ 1094853 w 1271025"/>
                <a:gd name="connsiteY16" fmla="*/ 371900 h 559762"/>
                <a:gd name="connsiteX17" fmla="*/ 1056753 w 1271025"/>
                <a:gd name="connsiteY17" fmla="*/ 400475 h 559762"/>
                <a:gd name="connsiteX18" fmla="*/ 917053 w 1271025"/>
                <a:gd name="connsiteY18" fmla="*/ 406825 h 559762"/>
                <a:gd name="connsiteX19" fmla="*/ 831328 w 1271025"/>
                <a:gd name="connsiteY19" fmla="*/ 448100 h 559762"/>
                <a:gd name="connsiteX20" fmla="*/ 786878 w 1271025"/>
                <a:gd name="connsiteY20" fmla="*/ 495725 h 559762"/>
                <a:gd name="connsiteX21" fmla="*/ 669403 w 1271025"/>
                <a:gd name="connsiteY21" fmla="*/ 514775 h 559762"/>
                <a:gd name="connsiteX22" fmla="*/ 593203 w 1271025"/>
                <a:gd name="connsiteY22" fmla="*/ 552875 h 559762"/>
                <a:gd name="connsiteX23" fmla="*/ 485253 w 1271025"/>
                <a:gd name="connsiteY23" fmla="*/ 552875 h 559762"/>
                <a:gd name="connsiteX24" fmla="*/ 412228 w 1271025"/>
                <a:gd name="connsiteY24" fmla="*/ 483025 h 559762"/>
                <a:gd name="connsiteX25" fmla="*/ 329678 w 1271025"/>
                <a:gd name="connsiteY25" fmla="*/ 425875 h 559762"/>
                <a:gd name="connsiteX26" fmla="*/ 256653 w 1271025"/>
                <a:gd name="connsiteY26" fmla="*/ 413175 h 559762"/>
                <a:gd name="connsiteX27" fmla="*/ 155053 w 1271025"/>
                <a:gd name="connsiteY27" fmla="*/ 403650 h 559762"/>
                <a:gd name="connsiteX28" fmla="*/ 9003 w 1271025"/>
                <a:gd name="connsiteY28" fmla="*/ 441750 h 559762"/>
                <a:gd name="connsiteX0" fmla="*/ 9003 w 1271025"/>
                <a:gd name="connsiteY0" fmla="*/ 441750 h 559762"/>
                <a:gd name="connsiteX1" fmla="*/ 31228 w 1271025"/>
                <a:gd name="connsiteY1" fmla="*/ 343325 h 559762"/>
                <a:gd name="connsiteX2" fmla="*/ 158228 w 1271025"/>
                <a:gd name="connsiteY2" fmla="*/ 283000 h 559762"/>
                <a:gd name="connsiteX3" fmla="*/ 332853 w 1271025"/>
                <a:gd name="connsiteY3" fmla="*/ 251250 h 559762"/>
                <a:gd name="connsiteX4" fmla="*/ 405878 w 1271025"/>
                <a:gd name="connsiteY4" fmla="*/ 171875 h 559762"/>
                <a:gd name="connsiteX5" fmla="*/ 409053 w 1271025"/>
                <a:gd name="connsiteY5" fmla="*/ 114725 h 559762"/>
                <a:gd name="connsiteX6" fmla="*/ 428103 w 1271025"/>
                <a:gd name="connsiteY6" fmla="*/ 98850 h 559762"/>
                <a:gd name="connsiteX7" fmla="*/ 507478 w 1271025"/>
                <a:gd name="connsiteY7" fmla="*/ 82975 h 559762"/>
                <a:gd name="connsiteX8" fmla="*/ 707503 w 1271025"/>
                <a:gd name="connsiteY8" fmla="*/ 51225 h 559762"/>
                <a:gd name="connsiteX9" fmla="*/ 800235 w 1271025"/>
                <a:gd name="connsiteY9" fmla="*/ 64801 h 559762"/>
                <a:gd name="connsiteX10" fmla="*/ 878953 w 1271025"/>
                <a:gd name="connsiteY10" fmla="*/ 16300 h 559762"/>
                <a:gd name="connsiteX11" fmla="*/ 1025003 w 1271025"/>
                <a:gd name="connsiteY11" fmla="*/ 6775 h 559762"/>
                <a:gd name="connsiteX12" fmla="*/ 1155178 w 1271025"/>
                <a:gd name="connsiteY12" fmla="*/ 111550 h 559762"/>
                <a:gd name="connsiteX13" fmla="*/ 1234553 w 1271025"/>
                <a:gd name="connsiteY13" fmla="*/ 216325 h 559762"/>
                <a:gd name="connsiteX14" fmla="*/ 1263128 w 1271025"/>
                <a:gd name="connsiteY14" fmla="*/ 390950 h 559762"/>
                <a:gd name="connsiteX15" fmla="*/ 1094853 w 1271025"/>
                <a:gd name="connsiteY15" fmla="*/ 371900 h 559762"/>
                <a:gd name="connsiteX16" fmla="*/ 1056753 w 1271025"/>
                <a:gd name="connsiteY16" fmla="*/ 400475 h 559762"/>
                <a:gd name="connsiteX17" fmla="*/ 917053 w 1271025"/>
                <a:gd name="connsiteY17" fmla="*/ 406825 h 559762"/>
                <a:gd name="connsiteX18" fmla="*/ 831328 w 1271025"/>
                <a:gd name="connsiteY18" fmla="*/ 448100 h 559762"/>
                <a:gd name="connsiteX19" fmla="*/ 786878 w 1271025"/>
                <a:gd name="connsiteY19" fmla="*/ 495725 h 559762"/>
                <a:gd name="connsiteX20" fmla="*/ 669403 w 1271025"/>
                <a:gd name="connsiteY20" fmla="*/ 514775 h 559762"/>
                <a:gd name="connsiteX21" fmla="*/ 593203 w 1271025"/>
                <a:gd name="connsiteY21" fmla="*/ 552875 h 559762"/>
                <a:gd name="connsiteX22" fmla="*/ 485253 w 1271025"/>
                <a:gd name="connsiteY22" fmla="*/ 552875 h 559762"/>
                <a:gd name="connsiteX23" fmla="*/ 412228 w 1271025"/>
                <a:gd name="connsiteY23" fmla="*/ 483025 h 559762"/>
                <a:gd name="connsiteX24" fmla="*/ 329678 w 1271025"/>
                <a:gd name="connsiteY24" fmla="*/ 425875 h 559762"/>
                <a:gd name="connsiteX25" fmla="*/ 256653 w 1271025"/>
                <a:gd name="connsiteY25" fmla="*/ 413175 h 559762"/>
                <a:gd name="connsiteX26" fmla="*/ 155053 w 1271025"/>
                <a:gd name="connsiteY26" fmla="*/ 403650 h 559762"/>
                <a:gd name="connsiteX27" fmla="*/ 9003 w 1271025"/>
                <a:gd name="connsiteY27" fmla="*/ 441750 h 559762"/>
                <a:gd name="connsiteX0" fmla="*/ 9003 w 1271025"/>
                <a:gd name="connsiteY0" fmla="*/ 441750 h 559762"/>
                <a:gd name="connsiteX1" fmla="*/ 31228 w 1271025"/>
                <a:gd name="connsiteY1" fmla="*/ 343325 h 559762"/>
                <a:gd name="connsiteX2" fmla="*/ 158228 w 1271025"/>
                <a:gd name="connsiteY2" fmla="*/ 283000 h 559762"/>
                <a:gd name="connsiteX3" fmla="*/ 332853 w 1271025"/>
                <a:gd name="connsiteY3" fmla="*/ 251250 h 559762"/>
                <a:gd name="connsiteX4" fmla="*/ 405878 w 1271025"/>
                <a:gd name="connsiteY4" fmla="*/ 171875 h 559762"/>
                <a:gd name="connsiteX5" fmla="*/ 409053 w 1271025"/>
                <a:gd name="connsiteY5" fmla="*/ 114725 h 559762"/>
                <a:gd name="connsiteX6" fmla="*/ 428103 w 1271025"/>
                <a:gd name="connsiteY6" fmla="*/ 98850 h 559762"/>
                <a:gd name="connsiteX7" fmla="*/ 532002 w 1271025"/>
                <a:gd name="connsiteY7" fmla="*/ 68962 h 559762"/>
                <a:gd name="connsiteX8" fmla="*/ 707503 w 1271025"/>
                <a:gd name="connsiteY8" fmla="*/ 51225 h 559762"/>
                <a:gd name="connsiteX9" fmla="*/ 800235 w 1271025"/>
                <a:gd name="connsiteY9" fmla="*/ 64801 h 559762"/>
                <a:gd name="connsiteX10" fmla="*/ 878953 w 1271025"/>
                <a:gd name="connsiteY10" fmla="*/ 16300 h 559762"/>
                <a:gd name="connsiteX11" fmla="*/ 1025003 w 1271025"/>
                <a:gd name="connsiteY11" fmla="*/ 6775 h 559762"/>
                <a:gd name="connsiteX12" fmla="*/ 1155178 w 1271025"/>
                <a:gd name="connsiteY12" fmla="*/ 111550 h 559762"/>
                <a:gd name="connsiteX13" fmla="*/ 1234553 w 1271025"/>
                <a:gd name="connsiteY13" fmla="*/ 216325 h 559762"/>
                <a:gd name="connsiteX14" fmla="*/ 1263128 w 1271025"/>
                <a:gd name="connsiteY14" fmla="*/ 390950 h 559762"/>
                <a:gd name="connsiteX15" fmla="*/ 1094853 w 1271025"/>
                <a:gd name="connsiteY15" fmla="*/ 371900 h 559762"/>
                <a:gd name="connsiteX16" fmla="*/ 1056753 w 1271025"/>
                <a:gd name="connsiteY16" fmla="*/ 400475 h 559762"/>
                <a:gd name="connsiteX17" fmla="*/ 917053 w 1271025"/>
                <a:gd name="connsiteY17" fmla="*/ 406825 h 559762"/>
                <a:gd name="connsiteX18" fmla="*/ 831328 w 1271025"/>
                <a:gd name="connsiteY18" fmla="*/ 448100 h 559762"/>
                <a:gd name="connsiteX19" fmla="*/ 786878 w 1271025"/>
                <a:gd name="connsiteY19" fmla="*/ 495725 h 559762"/>
                <a:gd name="connsiteX20" fmla="*/ 669403 w 1271025"/>
                <a:gd name="connsiteY20" fmla="*/ 514775 h 559762"/>
                <a:gd name="connsiteX21" fmla="*/ 593203 w 1271025"/>
                <a:gd name="connsiteY21" fmla="*/ 552875 h 559762"/>
                <a:gd name="connsiteX22" fmla="*/ 485253 w 1271025"/>
                <a:gd name="connsiteY22" fmla="*/ 552875 h 559762"/>
                <a:gd name="connsiteX23" fmla="*/ 412228 w 1271025"/>
                <a:gd name="connsiteY23" fmla="*/ 483025 h 559762"/>
                <a:gd name="connsiteX24" fmla="*/ 329678 w 1271025"/>
                <a:gd name="connsiteY24" fmla="*/ 425875 h 559762"/>
                <a:gd name="connsiteX25" fmla="*/ 256653 w 1271025"/>
                <a:gd name="connsiteY25" fmla="*/ 413175 h 559762"/>
                <a:gd name="connsiteX26" fmla="*/ 155053 w 1271025"/>
                <a:gd name="connsiteY26" fmla="*/ 403650 h 559762"/>
                <a:gd name="connsiteX27" fmla="*/ 9003 w 1271025"/>
                <a:gd name="connsiteY27" fmla="*/ 441750 h 559762"/>
                <a:gd name="connsiteX0" fmla="*/ 9003 w 1271025"/>
                <a:gd name="connsiteY0" fmla="*/ 441750 h 559762"/>
                <a:gd name="connsiteX1" fmla="*/ 31228 w 1271025"/>
                <a:gd name="connsiteY1" fmla="*/ 343325 h 559762"/>
                <a:gd name="connsiteX2" fmla="*/ 158228 w 1271025"/>
                <a:gd name="connsiteY2" fmla="*/ 283000 h 559762"/>
                <a:gd name="connsiteX3" fmla="*/ 332853 w 1271025"/>
                <a:gd name="connsiteY3" fmla="*/ 251250 h 559762"/>
                <a:gd name="connsiteX4" fmla="*/ 405878 w 1271025"/>
                <a:gd name="connsiteY4" fmla="*/ 171875 h 559762"/>
                <a:gd name="connsiteX5" fmla="*/ 409053 w 1271025"/>
                <a:gd name="connsiteY5" fmla="*/ 114725 h 559762"/>
                <a:gd name="connsiteX6" fmla="*/ 428103 w 1271025"/>
                <a:gd name="connsiteY6" fmla="*/ 88339 h 559762"/>
                <a:gd name="connsiteX7" fmla="*/ 532002 w 1271025"/>
                <a:gd name="connsiteY7" fmla="*/ 68962 h 559762"/>
                <a:gd name="connsiteX8" fmla="*/ 707503 w 1271025"/>
                <a:gd name="connsiteY8" fmla="*/ 51225 h 559762"/>
                <a:gd name="connsiteX9" fmla="*/ 800235 w 1271025"/>
                <a:gd name="connsiteY9" fmla="*/ 64801 h 559762"/>
                <a:gd name="connsiteX10" fmla="*/ 878953 w 1271025"/>
                <a:gd name="connsiteY10" fmla="*/ 16300 h 559762"/>
                <a:gd name="connsiteX11" fmla="*/ 1025003 w 1271025"/>
                <a:gd name="connsiteY11" fmla="*/ 6775 h 559762"/>
                <a:gd name="connsiteX12" fmla="*/ 1155178 w 1271025"/>
                <a:gd name="connsiteY12" fmla="*/ 111550 h 559762"/>
                <a:gd name="connsiteX13" fmla="*/ 1234553 w 1271025"/>
                <a:gd name="connsiteY13" fmla="*/ 216325 h 559762"/>
                <a:gd name="connsiteX14" fmla="*/ 1263128 w 1271025"/>
                <a:gd name="connsiteY14" fmla="*/ 390950 h 559762"/>
                <a:gd name="connsiteX15" fmla="*/ 1094853 w 1271025"/>
                <a:gd name="connsiteY15" fmla="*/ 371900 h 559762"/>
                <a:gd name="connsiteX16" fmla="*/ 1056753 w 1271025"/>
                <a:gd name="connsiteY16" fmla="*/ 400475 h 559762"/>
                <a:gd name="connsiteX17" fmla="*/ 917053 w 1271025"/>
                <a:gd name="connsiteY17" fmla="*/ 406825 h 559762"/>
                <a:gd name="connsiteX18" fmla="*/ 831328 w 1271025"/>
                <a:gd name="connsiteY18" fmla="*/ 448100 h 559762"/>
                <a:gd name="connsiteX19" fmla="*/ 786878 w 1271025"/>
                <a:gd name="connsiteY19" fmla="*/ 495725 h 559762"/>
                <a:gd name="connsiteX20" fmla="*/ 669403 w 1271025"/>
                <a:gd name="connsiteY20" fmla="*/ 514775 h 559762"/>
                <a:gd name="connsiteX21" fmla="*/ 593203 w 1271025"/>
                <a:gd name="connsiteY21" fmla="*/ 552875 h 559762"/>
                <a:gd name="connsiteX22" fmla="*/ 485253 w 1271025"/>
                <a:gd name="connsiteY22" fmla="*/ 552875 h 559762"/>
                <a:gd name="connsiteX23" fmla="*/ 412228 w 1271025"/>
                <a:gd name="connsiteY23" fmla="*/ 483025 h 559762"/>
                <a:gd name="connsiteX24" fmla="*/ 329678 w 1271025"/>
                <a:gd name="connsiteY24" fmla="*/ 425875 h 559762"/>
                <a:gd name="connsiteX25" fmla="*/ 256653 w 1271025"/>
                <a:gd name="connsiteY25" fmla="*/ 413175 h 559762"/>
                <a:gd name="connsiteX26" fmla="*/ 155053 w 1271025"/>
                <a:gd name="connsiteY26" fmla="*/ 403650 h 559762"/>
                <a:gd name="connsiteX27" fmla="*/ 9003 w 1271025"/>
                <a:gd name="connsiteY27" fmla="*/ 441750 h 559762"/>
                <a:gd name="connsiteX0" fmla="*/ 9003 w 1271025"/>
                <a:gd name="connsiteY0" fmla="*/ 441750 h 559762"/>
                <a:gd name="connsiteX1" fmla="*/ 31228 w 1271025"/>
                <a:gd name="connsiteY1" fmla="*/ 343325 h 559762"/>
                <a:gd name="connsiteX2" fmla="*/ 158228 w 1271025"/>
                <a:gd name="connsiteY2" fmla="*/ 283000 h 559762"/>
                <a:gd name="connsiteX3" fmla="*/ 332853 w 1271025"/>
                <a:gd name="connsiteY3" fmla="*/ 251250 h 559762"/>
                <a:gd name="connsiteX4" fmla="*/ 423396 w 1271025"/>
                <a:gd name="connsiteY4" fmla="*/ 171875 h 559762"/>
                <a:gd name="connsiteX5" fmla="*/ 409053 w 1271025"/>
                <a:gd name="connsiteY5" fmla="*/ 114725 h 559762"/>
                <a:gd name="connsiteX6" fmla="*/ 428103 w 1271025"/>
                <a:gd name="connsiteY6" fmla="*/ 88339 h 559762"/>
                <a:gd name="connsiteX7" fmla="*/ 532002 w 1271025"/>
                <a:gd name="connsiteY7" fmla="*/ 68962 h 559762"/>
                <a:gd name="connsiteX8" fmla="*/ 707503 w 1271025"/>
                <a:gd name="connsiteY8" fmla="*/ 51225 h 559762"/>
                <a:gd name="connsiteX9" fmla="*/ 800235 w 1271025"/>
                <a:gd name="connsiteY9" fmla="*/ 64801 h 559762"/>
                <a:gd name="connsiteX10" fmla="*/ 878953 w 1271025"/>
                <a:gd name="connsiteY10" fmla="*/ 16300 h 559762"/>
                <a:gd name="connsiteX11" fmla="*/ 1025003 w 1271025"/>
                <a:gd name="connsiteY11" fmla="*/ 6775 h 559762"/>
                <a:gd name="connsiteX12" fmla="*/ 1155178 w 1271025"/>
                <a:gd name="connsiteY12" fmla="*/ 111550 h 559762"/>
                <a:gd name="connsiteX13" fmla="*/ 1234553 w 1271025"/>
                <a:gd name="connsiteY13" fmla="*/ 216325 h 559762"/>
                <a:gd name="connsiteX14" fmla="*/ 1263128 w 1271025"/>
                <a:gd name="connsiteY14" fmla="*/ 390950 h 559762"/>
                <a:gd name="connsiteX15" fmla="*/ 1094853 w 1271025"/>
                <a:gd name="connsiteY15" fmla="*/ 371900 h 559762"/>
                <a:gd name="connsiteX16" fmla="*/ 1056753 w 1271025"/>
                <a:gd name="connsiteY16" fmla="*/ 400475 h 559762"/>
                <a:gd name="connsiteX17" fmla="*/ 917053 w 1271025"/>
                <a:gd name="connsiteY17" fmla="*/ 406825 h 559762"/>
                <a:gd name="connsiteX18" fmla="*/ 831328 w 1271025"/>
                <a:gd name="connsiteY18" fmla="*/ 448100 h 559762"/>
                <a:gd name="connsiteX19" fmla="*/ 786878 w 1271025"/>
                <a:gd name="connsiteY19" fmla="*/ 495725 h 559762"/>
                <a:gd name="connsiteX20" fmla="*/ 669403 w 1271025"/>
                <a:gd name="connsiteY20" fmla="*/ 514775 h 559762"/>
                <a:gd name="connsiteX21" fmla="*/ 593203 w 1271025"/>
                <a:gd name="connsiteY21" fmla="*/ 552875 h 559762"/>
                <a:gd name="connsiteX22" fmla="*/ 485253 w 1271025"/>
                <a:gd name="connsiteY22" fmla="*/ 552875 h 559762"/>
                <a:gd name="connsiteX23" fmla="*/ 412228 w 1271025"/>
                <a:gd name="connsiteY23" fmla="*/ 483025 h 559762"/>
                <a:gd name="connsiteX24" fmla="*/ 329678 w 1271025"/>
                <a:gd name="connsiteY24" fmla="*/ 425875 h 559762"/>
                <a:gd name="connsiteX25" fmla="*/ 256653 w 1271025"/>
                <a:gd name="connsiteY25" fmla="*/ 413175 h 559762"/>
                <a:gd name="connsiteX26" fmla="*/ 155053 w 1271025"/>
                <a:gd name="connsiteY26" fmla="*/ 403650 h 559762"/>
                <a:gd name="connsiteX27" fmla="*/ 9003 w 1271025"/>
                <a:gd name="connsiteY27" fmla="*/ 441750 h 559762"/>
                <a:gd name="connsiteX0" fmla="*/ 9003 w 1271025"/>
                <a:gd name="connsiteY0" fmla="*/ 441750 h 559762"/>
                <a:gd name="connsiteX1" fmla="*/ 31228 w 1271025"/>
                <a:gd name="connsiteY1" fmla="*/ 343325 h 559762"/>
                <a:gd name="connsiteX2" fmla="*/ 158228 w 1271025"/>
                <a:gd name="connsiteY2" fmla="*/ 283000 h 559762"/>
                <a:gd name="connsiteX3" fmla="*/ 332853 w 1271025"/>
                <a:gd name="connsiteY3" fmla="*/ 251250 h 559762"/>
                <a:gd name="connsiteX4" fmla="*/ 423396 w 1271025"/>
                <a:gd name="connsiteY4" fmla="*/ 171875 h 559762"/>
                <a:gd name="connsiteX5" fmla="*/ 409053 w 1271025"/>
                <a:gd name="connsiteY5" fmla="*/ 114725 h 559762"/>
                <a:gd name="connsiteX6" fmla="*/ 532002 w 1271025"/>
                <a:gd name="connsiteY6" fmla="*/ 68962 h 559762"/>
                <a:gd name="connsiteX7" fmla="*/ 707503 w 1271025"/>
                <a:gd name="connsiteY7" fmla="*/ 51225 h 559762"/>
                <a:gd name="connsiteX8" fmla="*/ 800235 w 1271025"/>
                <a:gd name="connsiteY8" fmla="*/ 64801 h 559762"/>
                <a:gd name="connsiteX9" fmla="*/ 878953 w 1271025"/>
                <a:gd name="connsiteY9" fmla="*/ 16300 h 559762"/>
                <a:gd name="connsiteX10" fmla="*/ 1025003 w 1271025"/>
                <a:gd name="connsiteY10" fmla="*/ 6775 h 559762"/>
                <a:gd name="connsiteX11" fmla="*/ 1155178 w 1271025"/>
                <a:gd name="connsiteY11" fmla="*/ 111550 h 559762"/>
                <a:gd name="connsiteX12" fmla="*/ 1234553 w 1271025"/>
                <a:gd name="connsiteY12" fmla="*/ 216325 h 559762"/>
                <a:gd name="connsiteX13" fmla="*/ 1263128 w 1271025"/>
                <a:gd name="connsiteY13" fmla="*/ 390950 h 559762"/>
                <a:gd name="connsiteX14" fmla="*/ 1094853 w 1271025"/>
                <a:gd name="connsiteY14" fmla="*/ 371900 h 559762"/>
                <a:gd name="connsiteX15" fmla="*/ 1056753 w 1271025"/>
                <a:gd name="connsiteY15" fmla="*/ 400475 h 559762"/>
                <a:gd name="connsiteX16" fmla="*/ 917053 w 1271025"/>
                <a:gd name="connsiteY16" fmla="*/ 406825 h 559762"/>
                <a:gd name="connsiteX17" fmla="*/ 831328 w 1271025"/>
                <a:gd name="connsiteY17" fmla="*/ 448100 h 559762"/>
                <a:gd name="connsiteX18" fmla="*/ 786878 w 1271025"/>
                <a:gd name="connsiteY18" fmla="*/ 495725 h 559762"/>
                <a:gd name="connsiteX19" fmla="*/ 669403 w 1271025"/>
                <a:gd name="connsiteY19" fmla="*/ 514775 h 559762"/>
                <a:gd name="connsiteX20" fmla="*/ 593203 w 1271025"/>
                <a:gd name="connsiteY20" fmla="*/ 552875 h 559762"/>
                <a:gd name="connsiteX21" fmla="*/ 485253 w 1271025"/>
                <a:gd name="connsiteY21" fmla="*/ 552875 h 559762"/>
                <a:gd name="connsiteX22" fmla="*/ 412228 w 1271025"/>
                <a:gd name="connsiteY22" fmla="*/ 483025 h 559762"/>
                <a:gd name="connsiteX23" fmla="*/ 329678 w 1271025"/>
                <a:gd name="connsiteY23" fmla="*/ 425875 h 559762"/>
                <a:gd name="connsiteX24" fmla="*/ 256653 w 1271025"/>
                <a:gd name="connsiteY24" fmla="*/ 413175 h 559762"/>
                <a:gd name="connsiteX25" fmla="*/ 155053 w 1271025"/>
                <a:gd name="connsiteY25" fmla="*/ 403650 h 559762"/>
                <a:gd name="connsiteX26" fmla="*/ 9003 w 1271025"/>
                <a:gd name="connsiteY26" fmla="*/ 441750 h 559762"/>
                <a:gd name="connsiteX0" fmla="*/ 9003 w 1271025"/>
                <a:gd name="connsiteY0" fmla="*/ 441750 h 559762"/>
                <a:gd name="connsiteX1" fmla="*/ 31228 w 1271025"/>
                <a:gd name="connsiteY1" fmla="*/ 343325 h 559762"/>
                <a:gd name="connsiteX2" fmla="*/ 158228 w 1271025"/>
                <a:gd name="connsiteY2" fmla="*/ 283000 h 559762"/>
                <a:gd name="connsiteX3" fmla="*/ 332853 w 1271025"/>
                <a:gd name="connsiteY3" fmla="*/ 251250 h 559762"/>
                <a:gd name="connsiteX4" fmla="*/ 423396 w 1271025"/>
                <a:gd name="connsiteY4" fmla="*/ 171875 h 559762"/>
                <a:gd name="connsiteX5" fmla="*/ 412557 w 1271025"/>
                <a:gd name="connsiteY5" fmla="*/ 76187 h 559762"/>
                <a:gd name="connsiteX6" fmla="*/ 532002 w 1271025"/>
                <a:gd name="connsiteY6" fmla="*/ 68962 h 559762"/>
                <a:gd name="connsiteX7" fmla="*/ 707503 w 1271025"/>
                <a:gd name="connsiteY7" fmla="*/ 51225 h 559762"/>
                <a:gd name="connsiteX8" fmla="*/ 800235 w 1271025"/>
                <a:gd name="connsiteY8" fmla="*/ 64801 h 559762"/>
                <a:gd name="connsiteX9" fmla="*/ 878953 w 1271025"/>
                <a:gd name="connsiteY9" fmla="*/ 16300 h 559762"/>
                <a:gd name="connsiteX10" fmla="*/ 1025003 w 1271025"/>
                <a:gd name="connsiteY10" fmla="*/ 6775 h 559762"/>
                <a:gd name="connsiteX11" fmla="*/ 1155178 w 1271025"/>
                <a:gd name="connsiteY11" fmla="*/ 111550 h 559762"/>
                <a:gd name="connsiteX12" fmla="*/ 1234553 w 1271025"/>
                <a:gd name="connsiteY12" fmla="*/ 216325 h 559762"/>
                <a:gd name="connsiteX13" fmla="*/ 1263128 w 1271025"/>
                <a:gd name="connsiteY13" fmla="*/ 390950 h 559762"/>
                <a:gd name="connsiteX14" fmla="*/ 1094853 w 1271025"/>
                <a:gd name="connsiteY14" fmla="*/ 371900 h 559762"/>
                <a:gd name="connsiteX15" fmla="*/ 1056753 w 1271025"/>
                <a:gd name="connsiteY15" fmla="*/ 400475 h 559762"/>
                <a:gd name="connsiteX16" fmla="*/ 917053 w 1271025"/>
                <a:gd name="connsiteY16" fmla="*/ 406825 h 559762"/>
                <a:gd name="connsiteX17" fmla="*/ 831328 w 1271025"/>
                <a:gd name="connsiteY17" fmla="*/ 448100 h 559762"/>
                <a:gd name="connsiteX18" fmla="*/ 786878 w 1271025"/>
                <a:gd name="connsiteY18" fmla="*/ 495725 h 559762"/>
                <a:gd name="connsiteX19" fmla="*/ 669403 w 1271025"/>
                <a:gd name="connsiteY19" fmla="*/ 514775 h 559762"/>
                <a:gd name="connsiteX20" fmla="*/ 593203 w 1271025"/>
                <a:gd name="connsiteY20" fmla="*/ 552875 h 559762"/>
                <a:gd name="connsiteX21" fmla="*/ 485253 w 1271025"/>
                <a:gd name="connsiteY21" fmla="*/ 552875 h 559762"/>
                <a:gd name="connsiteX22" fmla="*/ 412228 w 1271025"/>
                <a:gd name="connsiteY22" fmla="*/ 483025 h 559762"/>
                <a:gd name="connsiteX23" fmla="*/ 329678 w 1271025"/>
                <a:gd name="connsiteY23" fmla="*/ 425875 h 559762"/>
                <a:gd name="connsiteX24" fmla="*/ 256653 w 1271025"/>
                <a:gd name="connsiteY24" fmla="*/ 413175 h 559762"/>
                <a:gd name="connsiteX25" fmla="*/ 155053 w 1271025"/>
                <a:gd name="connsiteY25" fmla="*/ 403650 h 559762"/>
                <a:gd name="connsiteX26" fmla="*/ 9003 w 1271025"/>
                <a:gd name="connsiteY26" fmla="*/ 441750 h 559762"/>
                <a:gd name="connsiteX0" fmla="*/ 9003 w 1271025"/>
                <a:gd name="connsiteY0" fmla="*/ 441750 h 559762"/>
                <a:gd name="connsiteX1" fmla="*/ 31228 w 1271025"/>
                <a:gd name="connsiteY1" fmla="*/ 343325 h 559762"/>
                <a:gd name="connsiteX2" fmla="*/ 158228 w 1271025"/>
                <a:gd name="connsiteY2" fmla="*/ 283000 h 559762"/>
                <a:gd name="connsiteX3" fmla="*/ 332853 w 1271025"/>
                <a:gd name="connsiteY3" fmla="*/ 251250 h 559762"/>
                <a:gd name="connsiteX4" fmla="*/ 423396 w 1271025"/>
                <a:gd name="connsiteY4" fmla="*/ 171875 h 559762"/>
                <a:gd name="connsiteX5" fmla="*/ 412557 w 1271025"/>
                <a:gd name="connsiteY5" fmla="*/ 76187 h 559762"/>
                <a:gd name="connsiteX6" fmla="*/ 560030 w 1271025"/>
                <a:gd name="connsiteY6" fmla="*/ 61955 h 559762"/>
                <a:gd name="connsiteX7" fmla="*/ 707503 w 1271025"/>
                <a:gd name="connsiteY7" fmla="*/ 51225 h 559762"/>
                <a:gd name="connsiteX8" fmla="*/ 800235 w 1271025"/>
                <a:gd name="connsiteY8" fmla="*/ 64801 h 559762"/>
                <a:gd name="connsiteX9" fmla="*/ 878953 w 1271025"/>
                <a:gd name="connsiteY9" fmla="*/ 16300 h 559762"/>
                <a:gd name="connsiteX10" fmla="*/ 1025003 w 1271025"/>
                <a:gd name="connsiteY10" fmla="*/ 6775 h 559762"/>
                <a:gd name="connsiteX11" fmla="*/ 1155178 w 1271025"/>
                <a:gd name="connsiteY11" fmla="*/ 111550 h 559762"/>
                <a:gd name="connsiteX12" fmla="*/ 1234553 w 1271025"/>
                <a:gd name="connsiteY12" fmla="*/ 216325 h 559762"/>
                <a:gd name="connsiteX13" fmla="*/ 1263128 w 1271025"/>
                <a:gd name="connsiteY13" fmla="*/ 390950 h 559762"/>
                <a:gd name="connsiteX14" fmla="*/ 1094853 w 1271025"/>
                <a:gd name="connsiteY14" fmla="*/ 371900 h 559762"/>
                <a:gd name="connsiteX15" fmla="*/ 1056753 w 1271025"/>
                <a:gd name="connsiteY15" fmla="*/ 400475 h 559762"/>
                <a:gd name="connsiteX16" fmla="*/ 917053 w 1271025"/>
                <a:gd name="connsiteY16" fmla="*/ 406825 h 559762"/>
                <a:gd name="connsiteX17" fmla="*/ 831328 w 1271025"/>
                <a:gd name="connsiteY17" fmla="*/ 448100 h 559762"/>
                <a:gd name="connsiteX18" fmla="*/ 786878 w 1271025"/>
                <a:gd name="connsiteY18" fmla="*/ 495725 h 559762"/>
                <a:gd name="connsiteX19" fmla="*/ 669403 w 1271025"/>
                <a:gd name="connsiteY19" fmla="*/ 514775 h 559762"/>
                <a:gd name="connsiteX20" fmla="*/ 593203 w 1271025"/>
                <a:gd name="connsiteY20" fmla="*/ 552875 h 559762"/>
                <a:gd name="connsiteX21" fmla="*/ 485253 w 1271025"/>
                <a:gd name="connsiteY21" fmla="*/ 552875 h 559762"/>
                <a:gd name="connsiteX22" fmla="*/ 412228 w 1271025"/>
                <a:gd name="connsiteY22" fmla="*/ 483025 h 559762"/>
                <a:gd name="connsiteX23" fmla="*/ 329678 w 1271025"/>
                <a:gd name="connsiteY23" fmla="*/ 425875 h 559762"/>
                <a:gd name="connsiteX24" fmla="*/ 256653 w 1271025"/>
                <a:gd name="connsiteY24" fmla="*/ 413175 h 559762"/>
                <a:gd name="connsiteX25" fmla="*/ 155053 w 1271025"/>
                <a:gd name="connsiteY25" fmla="*/ 403650 h 559762"/>
                <a:gd name="connsiteX26" fmla="*/ 9003 w 1271025"/>
                <a:gd name="connsiteY26" fmla="*/ 441750 h 559762"/>
                <a:gd name="connsiteX0" fmla="*/ 9003 w 1271025"/>
                <a:gd name="connsiteY0" fmla="*/ 441750 h 559762"/>
                <a:gd name="connsiteX1" fmla="*/ 31228 w 1271025"/>
                <a:gd name="connsiteY1" fmla="*/ 343325 h 559762"/>
                <a:gd name="connsiteX2" fmla="*/ 158228 w 1271025"/>
                <a:gd name="connsiteY2" fmla="*/ 283000 h 559762"/>
                <a:gd name="connsiteX3" fmla="*/ 332853 w 1271025"/>
                <a:gd name="connsiteY3" fmla="*/ 251250 h 559762"/>
                <a:gd name="connsiteX4" fmla="*/ 423396 w 1271025"/>
                <a:gd name="connsiteY4" fmla="*/ 171875 h 559762"/>
                <a:gd name="connsiteX5" fmla="*/ 412557 w 1271025"/>
                <a:gd name="connsiteY5" fmla="*/ 76187 h 559762"/>
                <a:gd name="connsiteX6" fmla="*/ 560030 w 1271025"/>
                <a:gd name="connsiteY6" fmla="*/ 61955 h 559762"/>
                <a:gd name="connsiteX7" fmla="*/ 707503 w 1271025"/>
                <a:gd name="connsiteY7" fmla="*/ 51225 h 559762"/>
                <a:gd name="connsiteX8" fmla="*/ 800235 w 1271025"/>
                <a:gd name="connsiteY8" fmla="*/ 64801 h 559762"/>
                <a:gd name="connsiteX9" fmla="*/ 878953 w 1271025"/>
                <a:gd name="connsiteY9" fmla="*/ 16300 h 559762"/>
                <a:gd name="connsiteX10" fmla="*/ 1025003 w 1271025"/>
                <a:gd name="connsiteY10" fmla="*/ 6775 h 559762"/>
                <a:gd name="connsiteX11" fmla="*/ 1155178 w 1271025"/>
                <a:gd name="connsiteY11" fmla="*/ 111550 h 559762"/>
                <a:gd name="connsiteX12" fmla="*/ 1234553 w 1271025"/>
                <a:gd name="connsiteY12" fmla="*/ 216325 h 559762"/>
                <a:gd name="connsiteX13" fmla="*/ 1263128 w 1271025"/>
                <a:gd name="connsiteY13" fmla="*/ 390950 h 559762"/>
                <a:gd name="connsiteX14" fmla="*/ 1094853 w 1271025"/>
                <a:gd name="connsiteY14" fmla="*/ 371900 h 559762"/>
                <a:gd name="connsiteX15" fmla="*/ 1056753 w 1271025"/>
                <a:gd name="connsiteY15" fmla="*/ 400475 h 559762"/>
                <a:gd name="connsiteX16" fmla="*/ 917053 w 1271025"/>
                <a:gd name="connsiteY16" fmla="*/ 406825 h 559762"/>
                <a:gd name="connsiteX17" fmla="*/ 831328 w 1271025"/>
                <a:gd name="connsiteY17" fmla="*/ 448100 h 559762"/>
                <a:gd name="connsiteX18" fmla="*/ 786878 w 1271025"/>
                <a:gd name="connsiteY18" fmla="*/ 495725 h 559762"/>
                <a:gd name="connsiteX19" fmla="*/ 669403 w 1271025"/>
                <a:gd name="connsiteY19" fmla="*/ 514775 h 559762"/>
                <a:gd name="connsiteX20" fmla="*/ 593203 w 1271025"/>
                <a:gd name="connsiteY20" fmla="*/ 552875 h 559762"/>
                <a:gd name="connsiteX21" fmla="*/ 485253 w 1271025"/>
                <a:gd name="connsiteY21" fmla="*/ 552875 h 559762"/>
                <a:gd name="connsiteX22" fmla="*/ 412228 w 1271025"/>
                <a:gd name="connsiteY22" fmla="*/ 483025 h 559762"/>
                <a:gd name="connsiteX23" fmla="*/ 329678 w 1271025"/>
                <a:gd name="connsiteY23" fmla="*/ 425875 h 559762"/>
                <a:gd name="connsiteX24" fmla="*/ 256653 w 1271025"/>
                <a:gd name="connsiteY24" fmla="*/ 413175 h 559762"/>
                <a:gd name="connsiteX25" fmla="*/ 155053 w 1271025"/>
                <a:gd name="connsiteY25" fmla="*/ 403650 h 559762"/>
                <a:gd name="connsiteX26" fmla="*/ 9003 w 1271025"/>
                <a:gd name="connsiteY26" fmla="*/ 441750 h 559762"/>
                <a:gd name="connsiteX0" fmla="*/ 9003 w 1271025"/>
                <a:gd name="connsiteY0" fmla="*/ 441750 h 559762"/>
                <a:gd name="connsiteX1" fmla="*/ 31228 w 1271025"/>
                <a:gd name="connsiteY1" fmla="*/ 343325 h 559762"/>
                <a:gd name="connsiteX2" fmla="*/ 158228 w 1271025"/>
                <a:gd name="connsiteY2" fmla="*/ 283000 h 559762"/>
                <a:gd name="connsiteX3" fmla="*/ 332853 w 1271025"/>
                <a:gd name="connsiteY3" fmla="*/ 251250 h 559762"/>
                <a:gd name="connsiteX4" fmla="*/ 423396 w 1271025"/>
                <a:gd name="connsiteY4" fmla="*/ 171875 h 559762"/>
                <a:gd name="connsiteX5" fmla="*/ 437081 w 1271025"/>
                <a:gd name="connsiteY5" fmla="*/ 65676 h 559762"/>
                <a:gd name="connsiteX6" fmla="*/ 560030 w 1271025"/>
                <a:gd name="connsiteY6" fmla="*/ 61955 h 559762"/>
                <a:gd name="connsiteX7" fmla="*/ 707503 w 1271025"/>
                <a:gd name="connsiteY7" fmla="*/ 51225 h 559762"/>
                <a:gd name="connsiteX8" fmla="*/ 800235 w 1271025"/>
                <a:gd name="connsiteY8" fmla="*/ 64801 h 559762"/>
                <a:gd name="connsiteX9" fmla="*/ 878953 w 1271025"/>
                <a:gd name="connsiteY9" fmla="*/ 16300 h 559762"/>
                <a:gd name="connsiteX10" fmla="*/ 1025003 w 1271025"/>
                <a:gd name="connsiteY10" fmla="*/ 6775 h 559762"/>
                <a:gd name="connsiteX11" fmla="*/ 1155178 w 1271025"/>
                <a:gd name="connsiteY11" fmla="*/ 111550 h 559762"/>
                <a:gd name="connsiteX12" fmla="*/ 1234553 w 1271025"/>
                <a:gd name="connsiteY12" fmla="*/ 216325 h 559762"/>
                <a:gd name="connsiteX13" fmla="*/ 1263128 w 1271025"/>
                <a:gd name="connsiteY13" fmla="*/ 390950 h 559762"/>
                <a:gd name="connsiteX14" fmla="*/ 1094853 w 1271025"/>
                <a:gd name="connsiteY14" fmla="*/ 371900 h 559762"/>
                <a:gd name="connsiteX15" fmla="*/ 1056753 w 1271025"/>
                <a:gd name="connsiteY15" fmla="*/ 400475 h 559762"/>
                <a:gd name="connsiteX16" fmla="*/ 917053 w 1271025"/>
                <a:gd name="connsiteY16" fmla="*/ 406825 h 559762"/>
                <a:gd name="connsiteX17" fmla="*/ 831328 w 1271025"/>
                <a:gd name="connsiteY17" fmla="*/ 448100 h 559762"/>
                <a:gd name="connsiteX18" fmla="*/ 786878 w 1271025"/>
                <a:gd name="connsiteY18" fmla="*/ 495725 h 559762"/>
                <a:gd name="connsiteX19" fmla="*/ 669403 w 1271025"/>
                <a:gd name="connsiteY19" fmla="*/ 514775 h 559762"/>
                <a:gd name="connsiteX20" fmla="*/ 593203 w 1271025"/>
                <a:gd name="connsiteY20" fmla="*/ 552875 h 559762"/>
                <a:gd name="connsiteX21" fmla="*/ 485253 w 1271025"/>
                <a:gd name="connsiteY21" fmla="*/ 552875 h 559762"/>
                <a:gd name="connsiteX22" fmla="*/ 412228 w 1271025"/>
                <a:gd name="connsiteY22" fmla="*/ 483025 h 559762"/>
                <a:gd name="connsiteX23" fmla="*/ 329678 w 1271025"/>
                <a:gd name="connsiteY23" fmla="*/ 425875 h 559762"/>
                <a:gd name="connsiteX24" fmla="*/ 256653 w 1271025"/>
                <a:gd name="connsiteY24" fmla="*/ 413175 h 559762"/>
                <a:gd name="connsiteX25" fmla="*/ 155053 w 1271025"/>
                <a:gd name="connsiteY25" fmla="*/ 403650 h 559762"/>
                <a:gd name="connsiteX26" fmla="*/ 9003 w 1271025"/>
                <a:gd name="connsiteY26" fmla="*/ 441750 h 559762"/>
                <a:gd name="connsiteX0" fmla="*/ 9003 w 1271025"/>
                <a:gd name="connsiteY0" fmla="*/ 441750 h 559762"/>
                <a:gd name="connsiteX1" fmla="*/ 31228 w 1271025"/>
                <a:gd name="connsiteY1" fmla="*/ 343325 h 559762"/>
                <a:gd name="connsiteX2" fmla="*/ 158228 w 1271025"/>
                <a:gd name="connsiteY2" fmla="*/ 283000 h 559762"/>
                <a:gd name="connsiteX3" fmla="*/ 332853 w 1271025"/>
                <a:gd name="connsiteY3" fmla="*/ 251250 h 559762"/>
                <a:gd name="connsiteX4" fmla="*/ 423396 w 1271025"/>
                <a:gd name="connsiteY4" fmla="*/ 171875 h 559762"/>
                <a:gd name="connsiteX5" fmla="*/ 437081 w 1271025"/>
                <a:gd name="connsiteY5" fmla="*/ 65676 h 559762"/>
                <a:gd name="connsiteX6" fmla="*/ 602071 w 1271025"/>
                <a:gd name="connsiteY6" fmla="*/ 47941 h 559762"/>
                <a:gd name="connsiteX7" fmla="*/ 707503 w 1271025"/>
                <a:gd name="connsiteY7" fmla="*/ 51225 h 559762"/>
                <a:gd name="connsiteX8" fmla="*/ 800235 w 1271025"/>
                <a:gd name="connsiteY8" fmla="*/ 64801 h 559762"/>
                <a:gd name="connsiteX9" fmla="*/ 878953 w 1271025"/>
                <a:gd name="connsiteY9" fmla="*/ 16300 h 559762"/>
                <a:gd name="connsiteX10" fmla="*/ 1025003 w 1271025"/>
                <a:gd name="connsiteY10" fmla="*/ 6775 h 559762"/>
                <a:gd name="connsiteX11" fmla="*/ 1155178 w 1271025"/>
                <a:gd name="connsiteY11" fmla="*/ 111550 h 559762"/>
                <a:gd name="connsiteX12" fmla="*/ 1234553 w 1271025"/>
                <a:gd name="connsiteY12" fmla="*/ 216325 h 559762"/>
                <a:gd name="connsiteX13" fmla="*/ 1263128 w 1271025"/>
                <a:gd name="connsiteY13" fmla="*/ 390950 h 559762"/>
                <a:gd name="connsiteX14" fmla="*/ 1094853 w 1271025"/>
                <a:gd name="connsiteY14" fmla="*/ 371900 h 559762"/>
                <a:gd name="connsiteX15" fmla="*/ 1056753 w 1271025"/>
                <a:gd name="connsiteY15" fmla="*/ 400475 h 559762"/>
                <a:gd name="connsiteX16" fmla="*/ 917053 w 1271025"/>
                <a:gd name="connsiteY16" fmla="*/ 406825 h 559762"/>
                <a:gd name="connsiteX17" fmla="*/ 831328 w 1271025"/>
                <a:gd name="connsiteY17" fmla="*/ 448100 h 559762"/>
                <a:gd name="connsiteX18" fmla="*/ 786878 w 1271025"/>
                <a:gd name="connsiteY18" fmla="*/ 495725 h 559762"/>
                <a:gd name="connsiteX19" fmla="*/ 669403 w 1271025"/>
                <a:gd name="connsiteY19" fmla="*/ 514775 h 559762"/>
                <a:gd name="connsiteX20" fmla="*/ 593203 w 1271025"/>
                <a:gd name="connsiteY20" fmla="*/ 552875 h 559762"/>
                <a:gd name="connsiteX21" fmla="*/ 485253 w 1271025"/>
                <a:gd name="connsiteY21" fmla="*/ 552875 h 559762"/>
                <a:gd name="connsiteX22" fmla="*/ 412228 w 1271025"/>
                <a:gd name="connsiteY22" fmla="*/ 483025 h 559762"/>
                <a:gd name="connsiteX23" fmla="*/ 329678 w 1271025"/>
                <a:gd name="connsiteY23" fmla="*/ 425875 h 559762"/>
                <a:gd name="connsiteX24" fmla="*/ 256653 w 1271025"/>
                <a:gd name="connsiteY24" fmla="*/ 413175 h 559762"/>
                <a:gd name="connsiteX25" fmla="*/ 155053 w 1271025"/>
                <a:gd name="connsiteY25" fmla="*/ 403650 h 559762"/>
                <a:gd name="connsiteX26" fmla="*/ 9003 w 1271025"/>
                <a:gd name="connsiteY26" fmla="*/ 441750 h 55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71025" h="559762">
                  <a:moveTo>
                    <a:pt x="9003" y="441750"/>
                  </a:moveTo>
                  <a:cubicBezTo>
                    <a:pt x="-11635" y="431696"/>
                    <a:pt x="6357" y="369783"/>
                    <a:pt x="31228" y="343325"/>
                  </a:cubicBezTo>
                  <a:cubicBezTo>
                    <a:pt x="56099" y="316867"/>
                    <a:pt x="107957" y="298346"/>
                    <a:pt x="158228" y="283000"/>
                  </a:cubicBezTo>
                  <a:cubicBezTo>
                    <a:pt x="208499" y="267654"/>
                    <a:pt x="288658" y="269771"/>
                    <a:pt x="332853" y="251250"/>
                  </a:cubicBezTo>
                  <a:cubicBezTo>
                    <a:pt x="377048" y="232729"/>
                    <a:pt x="406025" y="202804"/>
                    <a:pt x="423396" y="171875"/>
                  </a:cubicBezTo>
                  <a:cubicBezTo>
                    <a:pt x="440767" y="140946"/>
                    <a:pt x="407302" y="86332"/>
                    <a:pt x="437081" y="65676"/>
                  </a:cubicBezTo>
                  <a:cubicBezTo>
                    <a:pt x="466860" y="45020"/>
                    <a:pt x="557001" y="50349"/>
                    <a:pt x="602071" y="47941"/>
                  </a:cubicBezTo>
                  <a:cubicBezTo>
                    <a:pt x="647141" y="45533"/>
                    <a:pt x="674476" y="48415"/>
                    <a:pt x="707503" y="51225"/>
                  </a:cubicBezTo>
                  <a:cubicBezTo>
                    <a:pt x="740530" y="54035"/>
                    <a:pt x="771660" y="70622"/>
                    <a:pt x="800235" y="64801"/>
                  </a:cubicBezTo>
                  <a:cubicBezTo>
                    <a:pt x="828810" y="58980"/>
                    <a:pt x="841492" y="25971"/>
                    <a:pt x="878953" y="16300"/>
                  </a:cubicBezTo>
                  <a:cubicBezTo>
                    <a:pt x="916414" y="6629"/>
                    <a:pt x="978966" y="-9100"/>
                    <a:pt x="1025003" y="6775"/>
                  </a:cubicBezTo>
                  <a:cubicBezTo>
                    <a:pt x="1071041" y="22650"/>
                    <a:pt x="1120253" y="76625"/>
                    <a:pt x="1155178" y="111550"/>
                  </a:cubicBezTo>
                  <a:cubicBezTo>
                    <a:pt x="1190103" y="146475"/>
                    <a:pt x="1216561" y="169758"/>
                    <a:pt x="1234553" y="216325"/>
                  </a:cubicBezTo>
                  <a:cubicBezTo>
                    <a:pt x="1252545" y="262892"/>
                    <a:pt x="1286411" y="365021"/>
                    <a:pt x="1263128" y="390950"/>
                  </a:cubicBezTo>
                  <a:cubicBezTo>
                    <a:pt x="1239845" y="416879"/>
                    <a:pt x="1129249" y="370312"/>
                    <a:pt x="1094853" y="371900"/>
                  </a:cubicBezTo>
                  <a:cubicBezTo>
                    <a:pt x="1060457" y="373487"/>
                    <a:pt x="1086386" y="394654"/>
                    <a:pt x="1056753" y="400475"/>
                  </a:cubicBezTo>
                  <a:cubicBezTo>
                    <a:pt x="1027120" y="406296"/>
                    <a:pt x="954624" y="398888"/>
                    <a:pt x="917053" y="406825"/>
                  </a:cubicBezTo>
                  <a:cubicBezTo>
                    <a:pt x="879482" y="414762"/>
                    <a:pt x="853024" y="433283"/>
                    <a:pt x="831328" y="448100"/>
                  </a:cubicBezTo>
                  <a:cubicBezTo>
                    <a:pt x="809632" y="462917"/>
                    <a:pt x="813865" y="484613"/>
                    <a:pt x="786878" y="495725"/>
                  </a:cubicBezTo>
                  <a:cubicBezTo>
                    <a:pt x="759891" y="506837"/>
                    <a:pt x="701682" y="505250"/>
                    <a:pt x="669403" y="514775"/>
                  </a:cubicBezTo>
                  <a:cubicBezTo>
                    <a:pt x="637124" y="524300"/>
                    <a:pt x="623895" y="546525"/>
                    <a:pt x="593203" y="552875"/>
                  </a:cubicBezTo>
                  <a:cubicBezTo>
                    <a:pt x="562511" y="559225"/>
                    <a:pt x="515415" y="564517"/>
                    <a:pt x="485253" y="552875"/>
                  </a:cubicBezTo>
                  <a:cubicBezTo>
                    <a:pt x="455091" y="541233"/>
                    <a:pt x="438157" y="504192"/>
                    <a:pt x="412228" y="483025"/>
                  </a:cubicBezTo>
                  <a:cubicBezTo>
                    <a:pt x="386299" y="461858"/>
                    <a:pt x="355607" y="437517"/>
                    <a:pt x="329678" y="425875"/>
                  </a:cubicBezTo>
                  <a:cubicBezTo>
                    <a:pt x="303749" y="414233"/>
                    <a:pt x="285757" y="416879"/>
                    <a:pt x="256653" y="413175"/>
                  </a:cubicBezTo>
                  <a:cubicBezTo>
                    <a:pt x="227549" y="409471"/>
                    <a:pt x="195799" y="396771"/>
                    <a:pt x="155053" y="403650"/>
                  </a:cubicBezTo>
                  <a:cubicBezTo>
                    <a:pt x="114307" y="410529"/>
                    <a:pt x="29641" y="451804"/>
                    <a:pt x="9003" y="441750"/>
                  </a:cubicBezTo>
                  <a:close/>
                </a:path>
              </a:pathLst>
            </a:custGeom>
            <a:noFill/>
            <a:ln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7C4FC9F5-F59E-C04B-89CC-F060DBB57E8A}"/>
                </a:ext>
              </a:extLst>
            </p:cNvPr>
            <p:cNvSpPr/>
            <p:nvPr/>
          </p:nvSpPr>
          <p:spPr>
            <a:xfrm>
              <a:off x="5280822" y="3314619"/>
              <a:ext cx="1945161" cy="1105928"/>
            </a:xfrm>
            <a:custGeom>
              <a:avLst/>
              <a:gdLst>
                <a:gd name="connsiteX0" fmla="*/ 531990 w 2018123"/>
                <a:gd name="connsiteY0" fmla="*/ 388424 h 1260574"/>
                <a:gd name="connsiteX1" fmla="*/ 381342 w 2018123"/>
                <a:gd name="connsiteY1" fmla="*/ 356893 h 1260574"/>
                <a:gd name="connsiteX2" fmla="*/ 244707 w 2018123"/>
                <a:gd name="connsiteY2" fmla="*/ 290327 h 1260574"/>
                <a:gd name="connsiteX3" fmla="*/ 6473 w 2018123"/>
                <a:gd name="connsiteY3" fmla="*/ 567100 h 1260574"/>
                <a:gd name="connsiteX4" fmla="*/ 80045 w 2018123"/>
                <a:gd name="connsiteY4" fmla="*/ 581114 h 1260574"/>
                <a:gd name="connsiteX5" fmla="*/ 213176 w 2018123"/>
                <a:gd name="connsiteY5" fmla="*/ 679210 h 1260574"/>
                <a:gd name="connsiteX6" fmla="*/ 227190 w 2018123"/>
                <a:gd name="connsiteY6" fmla="*/ 819348 h 1260574"/>
                <a:gd name="connsiteX7" fmla="*/ 209673 w 2018123"/>
                <a:gd name="connsiteY7" fmla="*/ 913941 h 1260574"/>
                <a:gd name="connsiteX8" fmla="*/ 419880 w 2018123"/>
                <a:gd name="connsiteY8" fmla="*/ 1022548 h 1260574"/>
                <a:gd name="connsiteX9" fmla="*/ 588045 w 2018123"/>
                <a:gd name="connsiteY9" fmla="*/ 1057583 h 1260574"/>
                <a:gd name="connsiteX10" fmla="*/ 728183 w 2018123"/>
                <a:gd name="connsiteY10" fmla="*/ 1057583 h 1260574"/>
                <a:gd name="connsiteX11" fmla="*/ 927880 w 2018123"/>
                <a:gd name="connsiteY11" fmla="*/ 1131155 h 1260574"/>
                <a:gd name="connsiteX12" fmla="*/ 1050500 w 2018123"/>
                <a:gd name="connsiteY12" fmla="*/ 1176700 h 1260574"/>
                <a:gd name="connsiteX13" fmla="*/ 1320266 w 2018123"/>
                <a:gd name="connsiteY13" fmla="*/ 1159183 h 1260574"/>
                <a:gd name="connsiteX14" fmla="*/ 1414859 w 2018123"/>
                <a:gd name="connsiteY14" fmla="*/ 1183707 h 1260574"/>
                <a:gd name="connsiteX15" fmla="*/ 1512956 w 2018123"/>
                <a:gd name="connsiteY15" fmla="*/ 1131155 h 1260574"/>
                <a:gd name="connsiteX16" fmla="*/ 1642583 w 2018123"/>
                <a:gd name="connsiteY16" fmla="*/ 1134658 h 1260574"/>
                <a:gd name="connsiteX17" fmla="*/ 1796735 w 2018123"/>
                <a:gd name="connsiteY17" fmla="*/ 1246769 h 1260574"/>
                <a:gd name="connsiteX18" fmla="*/ 1880818 w 2018123"/>
                <a:gd name="connsiteY18" fmla="*/ 1253776 h 1260574"/>
                <a:gd name="connsiteX19" fmla="*/ 2017452 w 2018123"/>
                <a:gd name="connsiteY19" fmla="*/ 1201224 h 1260574"/>
                <a:gd name="connsiteX20" fmla="*/ 1926362 w 2018123"/>
                <a:gd name="connsiteY20" fmla="*/ 1047072 h 1260574"/>
                <a:gd name="connsiteX21" fmla="*/ 1775714 w 2018123"/>
                <a:gd name="connsiteY21" fmla="*/ 812341 h 1260574"/>
                <a:gd name="connsiteX22" fmla="*/ 1786224 w 2018123"/>
                <a:gd name="connsiteY22" fmla="*/ 675707 h 1260574"/>
                <a:gd name="connsiteX23" fmla="*/ 1821259 w 2018123"/>
                <a:gd name="connsiteY23" fmla="*/ 563596 h 1260574"/>
                <a:gd name="connsiteX24" fmla="*/ 1737176 w 2018123"/>
                <a:gd name="connsiteY24" fmla="*/ 504038 h 1260574"/>
                <a:gd name="connsiteX25" fmla="*/ 1579521 w 2018123"/>
                <a:gd name="connsiteY25" fmla="*/ 500534 h 1260574"/>
                <a:gd name="connsiteX26" fmla="*/ 1446390 w 2018123"/>
                <a:gd name="connsiteY26" fmla="*/ 426962 h 1260574"/>
                <a:gd name="connsiteX27" fmla="*/ 1313259 w 2018123"/>
                <a:gd name="connsiteY27" fmla="*/ 262300 h 1260574"/>
                <a:gd name="connsiteX28" fmla="*/ 1197645 w 2018123"/>
                <a:gd name="connsiteY28" fmla="*/ 122162 h 1260574"/>
                <a:gd name="connsiteX29" fmla="*/ 850804 w 2018123"/>
                <a:gd name="connsiteY29" fmla="*/ 10052 h 1260574"/>
                <a:gd name="connsiteX30" fmla="*/ 531990 w 2018123"/>
                <a:gd name="connsiteY30" fmla="*/ 388424 h 1260574"/>
                <a:gd name="connsiteX0" fmla="*/ 588045 w 2018123"/>
                <a:gd name="connsiteY0" fmla="*/ 369938 h 1259605"/>
                <a:gd name="connsiteX1" fmla="*/ 381342 w 2018123"/>
                <a:gd name="connsiteY1" fmla="*/ 355924 h 1259605"/>
                <a:gd name="connsiteX2" fmla="*/ 244707 w 2018123"/>
                <a:gd name="connsiteY2" fmla="*/ 289358 h 1259605"/>
                <a:gd name="connsiteX3" fmla="*/ 6473 w 2018123"/>
                <a:gd name="connsiteY3" fmla="*/ 566131 h 1259605"/>
                <a:gd name="connsiteX4" fmla="*/ 80045 w 2018123"/>
                <a:gd name="connsiteY4" fmla="*/ 580145 h 1259605"/>
                <a:gd name="connsiteX5" fmla="*/ 213176 w 2018123"/>
                <a:gd name="connsiteY5" fmla="*/ 678241 h 1259605"/>
                <a:gd name="connsiteX6" fmla="*/ 227190 w 2018123"/>
                <a:gd name="connsiteY6" fmla="*/ 818379 h 1259605"/>
                <a:gd name="connsiteX7" fmla="*/ 209673 w 2018123"/>
                <a:gd name="connsiteY7" fmla="*/ 912972 h 1259605"/>
                <a:gd name="connsiteX8" fmla="*/ 419880 w 2018123"/>
                <a:gd name="connsiteY8" fmla="*/ 1021579 h 1259605"/>
                <a:gd name="connsiteX9" fmla="*/ 588045 w 2018123"/>
                <a:gd name="connsiteY9" fmla="*/ 1056614 h 1259605"/>
                <a:gd name="connsiteX10" fmla="*/ 728183 w 2018123"/>
                <a:gd name="connsiteY10" fmla="*/ 1056614 h 1259605"/>
                <a:gd name="connsiteX11" fmla="*/ 927880 w 2018123"/>
                <a:gd name="connsiteY11" fmla="*/ 1130186 h 1259605"/>
                <a:gd name="connsiteX12" fmla="*/ 1050500 w 2018123"/>
                <a:gd name="connsiteY12" fmla="*/ 1175731 h 1259605"/>
                <a:gd name="connsiteX13" fmla="*/ 1320266 w 2018123"/>
                <a:gd name="connsiteY13" fmla="*/ 1158214 h 1259605"/>
                <a:gd name="connsiteX14" fmla="*/ 1414859 w 2018123"/>
                <a:gd name="connsiteY14" fmla="*/ 1182738 h 1259605"/>
                <a:gd name="connsiteX15" fmla="*/ 1512956 w 2018123"/>
                <a:gd name="connsiteY15" fmla="*/ 1130186 h 1259605"/>
                <a:gd name="connsiteX16" fmla="*/ 1642583 w 2018123"/>
                <a:gd name="connsiteY16" fmla="*/ 1133689 h 1259605"/>
                <a:gd name="connsiteX17" fmla="*/ 1796735 w 2018123"/>
                <a:gd name="connsiteY17" fmla="*/ 1245800 h 1259605"/>
                <a:gd name="connsiteX18" fmla="*/ 1880818 w 2018123"/>
                <a:gd name="connsiteY18" fmla="*/ 1252807 h 1259605"/>
                <a:gd name="connsiteX19" fmla="*/ 2017452 w 2018123"/>
                <a:gd name="connsiteY19" fmla="*/ 1200255 h 1259605"/>
                <a:gd name="connsiteX20" fmla="*/ 1926362 w 2018123"/>
                <a:gd name="connsiteY20" fmla="*/ 1046103 h 1259605"/>
                <a:gd name="connsiteX21" fmla="*/ 1775714 w 2018123"/>
                <a:gd name="connsiteY21" fmla="*/ 811372 h 1259605"/>
                <a:gd name="connsiteX22" fmla="*/ 1786224 w 2018123"/>
                <a:gd name="connsiteY22" fmla="*/ 674738 h 1259605"/>
                <a:gd name="connsiteX23" fmla="*/ 1821259 w 2018123"/>
                <a:gd name="connsiteY23" fmla="*/ 562627 h 1259605"/>
                <a:gd name="connsiteX24" fmla="*/ 1737176 w 2018123"/>
                <a:gd name="connsiteY24" fmla="*/ 503069 h 1259605"/>
                <a:gd name="connsiteX25" fmla="*/ 1579521 w 2018123"/>
                <a:gd name="connsiteY25" fmla="*/ 499565 h 1259605"/>
                <a:gd name="connsiteX26" fmla="*/ 1446390 w 2018123"/>
                <a:gd name="connsiteY26" fmla="*/ 425993 h 1259605"/>
                <a:gd name="connsiteX27" fmla="*/ 1313259 w 2018123"/>
                <a:gd name="connsiteY27" fmla="*/ 261331 h 1259605"/>
                <a:gd name="connsiteX28" fmla="*/ 1197645 w 2018123"/>
                <a:gd name="connsiteY28" fmla="*/ 121193 h 1259605"/>
                <a:gd name="connsiteX29" fmla="*/ 850804 w 2018123"/>
                <a:gd name="connsiteY29" fmla="*/ 9083 h 1259605"/>
                <a:gd name="connsiteX30" fmla="*/ 588045 w 2018123"/>
                <a:gd name="connsiteY30" fmla="*/ 369938 h 1259605"/>
                <a:gd name="connsiteX0" fmla="*/ 588045 w 2018123"/>
                <a:gd name="connsiteY0" fmla="*/ 264114 h 1153781"/>
                <a:gd name="connsiteX1" fmla="*/ 381342 w 2018123"/>
                <a:gd name="connsiteY1" fmla="*/ 250100 h 1153781"/>
                <a:gd name="connsiteX2" fmla="*/ 244707 w 2018123"/>
                <a:gd name="connsiteY2" fmla="*/ 183534 h 1153781"/>
                <a:gd name="connsiteX3" fmla="*/ 6473 w 2018123"/>
                <a:gd name="connsiteY3" fmla="*/ 460307 h 1153781"/>
                <a:gd name="connsiteX4" fmla="*/ 80045 w 2018123"/>
                <a:gd name="connsiteY4" fmla="*/ 474321 h 1153781"/>
                <a:gd name="connsiteX5" fmla="*/ 213176 w 2018123"/>
                <a:gd name="connsiteY5" fmla="*/ 572417 h 1153781"/>
                <a:gd name="connsiteX6" fmla="*/ 227190 w 2018123"/>
                <a:gd name="connsiteY6" fmla="*/ 712555 h 1153781"/>
                <a:gd name="connsiteX7" fmla="*/ 209673 w 2018123"/>
                <a:gd name="connsiteY7" fmla="*/ 807148 h 1153781"/>
                <a:gd name="connsiteX8" fmla="*/ 419880 w 2018123"/>
                <a:gd name="connsiteY8" fmla="*/ 915755 h 1153781"/>
                <a:gd name="connsiteX9" fmla="*/ 588045 w 2018123"/>
                <a:gd name="connsiteY9" fmla="*/ 950790 h 1153781"/>
                <a:gd name="connsiteX10" fmla="*/ 728183 w 2018123"/>
                <a:gd name="connsiteY10" fmla="*/ 950790 h 1153781"/>
                <a:gd name="connsiteX11" fmla="*/ 927880 w 2018123"/>
                <a:gd name="connsiteY11" fmla="*/ 1024362 h 1153781"/>
                <a:gd name="connsiteX12" fmla="*/ 1050500 w 2018123"/>
                <a:gd name="connsiteY12" fmla="*/ 1069907 h 1153781"/>
                <a:gd name="connsiteX13" fmla="*/ 1320266 w 2018123"/>
                <a:gd name="connsiteY13" fmla="*/ 1052390 h 1153781"/>
                <a:gd name="connsiteX14" fmla="*/ 1414859 w 2018123"/>
                <a:gd name="connsiteY14" fmla="*/ 1076914 h 1153781"/>
                <a:gd name="connsiteX15" fmla="*/ 1512956 w 2018123"/>
                <a:gd name="connsiteY15" fmla="*/ 1024362 h 1153781"/>
                <a:gd name="connsiteX16" fmla="*/ 1642583 w 2018123"/>
                <a:gd name="connsiteY16" fmla="*/ 1027865 h 1153781"/>
                <a:gd name="connsiteX17" fmla="*/ 1796735 w 2018123"/>
                <a:gd name="connsiteY17" fmla="*/ 1139976 h 1153781"/>
                <a:gd name="connsiteX18" fmla="*/ 1880818 w 2018123"/>
                <a:gd name="connsiteY18" fmla="*/ 1146983 h 1153781"/>
                <a:gd name="connsiteX19" fmla="*/ 2017452 w 2018123"/>
                <a:gd name="connsiteY19" fmla="*/ 1094431 h 1153781"/>
                <a:gd name="connsiteX20" fmla="*/ 1926362 w 2018123"/>
                <a:gd name="connsiteY20" fmla="*/ 940279 h 1153781"/>
                <a:gd name="connsiteX21" fmla="*/ 1775714 w 2018123"/>
                <a:gd name="connsiteY21" fmla="*/ 705548 h 1153781"/>
                <a:gd name="connsiteX22" fmla="*/ 1786224 w 2018123"/>
                <a:gd name="connsiteY22" fmla="*/ 568914 h 1153781"/>
                <a:gd name="connsiteX23" fmla="*/ 1821259 w 2018123"/>
                <a:gd name="connsiteY23" fmla="*/ 456803 h 1153781"/>
                <a:gd name="connsiteX24" fmla="*/ 1737176 w 2018123"/>
                <a:gd name="connsiteY24" fmla="*/ 397245 h 1153781"/>
                <a:gd name="connsiteX25" fmla="*/ 1579521 w 2018123"/>
                <a:gd name="connsiteY25" fmla="*/ 393741 h 1153781"/>
                <a:gd name="connsiteX26" fmla="*/ 1446390 w 2018123"/>
                <a:gd name="connsiteY26" fmla="*/ 320169 h 1153781"/>
                <a:gd name="connsiteX27" fmla="*/ 1313259 w 2018123"/>
                <a:gd name="connsiteY27" fmla="*/ 155507 h 1153781"/>
                <a:gd name="connsiteX28" fmla="*/ 1197645 w 2018123"/>
                <a:gd name="connsiteY28" fmla="*/ 15369 h 1153781"/>
                <a:gd name="connsiteX29" fmla="*/ 847301 w 2018123"/>
                <a:gd name="connsiteY29" fmla="*/ 67921 h 1153781"/>
                <a:gd name="connsiteX30" fmla="*/ 588045 w 2018123"/>
                <a:gd name="connsiteY30" fmla="*/ 264114 h 1153781"/>
                <a:gd name="connsiteX0" fmla="*/ 588045 w 2018123"/>
                <a:gd name="connsiteY0" fmla="*/ 213515 h 1103182"/>
                <a:gd name="connsiteX1" fmla="*/ 381342 w 2018123"/>
                <a:gd name="connsiteY1" fmla="*/ 199501 h 1103182"/>
                <a:gd name="connsiteX2" fmla="*/ 244707 w 2018123"/>
                <a:gd name="connsiteY2" fmla="*/ 132935 h 1103182"/>
                <a:gd name="connsiteX3" fmla="*/ 6473 w 2018123"/>
                <a:gd name="connsiteY3" fmla="*/ 409708 h 1103182"/>
                <a:gd name="connsiteX4" fmla="*/ 80045 w 2018123"/>
                <a:gd name="connsiteY4" fmla="*/ 423722 h 1103182"/>
                <a:gd name="connsiteX5" fmla="*/ 213176 w 2018123"/>
                <a:gd name="connsiteY5" fmla="*/ 521818 h 1103182"/>
                <a:gd name="connsiteX6" fmla="*/ 227190 w 2018123"/>
                <a:gd name="connsiteY6" fmla="*/ 661956 h 1103182"/>
                <a:gd name="connsiteX7" fmla="*/ 209673 w 2018123"/>
                <a:gd name="connsiteY7" fmla="*/ 756549 h 1103182"/>
                <a:gd name="connsiteX8" fmla="*/ 419880 w 2018123"/>
                <a:gd name="connsiteY8" fmla="*/ 865156 h 1103182"/>
                <a:gd name="connsiteX9" fmla="*/ 588045 w 2018123"/>
                <a:gd name="connsiteY9" fmla="*/ 900191 h 1103182"/>
                <a:gd name="connsiteX10" fmla="*/ 728183 w 2018123"/>
                <a:gd name="connsiteY10" fmla="*/ 900191 h 1103182"/>
                <a:gd name="connsiteX11" fmla="*/ 927880 w 2018123"/>
                <a:gd name="connsiteY11" fmla="*/ 973763 h 1103182"/>
                <a:gd name="connsiteX12" fmla="*/ 1050500 w 2018123"/>
                <a:gd name="connsiteY12" fmla="*/ 1019308 h 1103182"/>
                <a:gd name="connsiteX13" fmla="*/ 1320266 w 2018123"/>
                <a:gd name="connsiteY13" fmla="*/ 1001791 h 1103182"/>
                <a:gd name="connsiteX14" fmla="*/ 1414859 w 2018123"/>
                <a:gd name="connsiteY14" fmla="*/ 1026315 h 1103182"/>
                <a:gd name="connsiteX15" fmla="*/ 1512956 w 2018123"/>
                <a:gd name="connsiteY15" fmla="*/ 973763 h 1103182"/>
                <a:gd name="connsiteX16" fmla="*/ 1642583 w 2018123"/>
                <a:gd name="connsiteY16" fmla="*/ 977266 h 1103182"/>
                <a:gd name="connsiteX17" fmla="*/ 1796735 w 2018123"/>
                <a:gd name="connsiteY17" fmla="*/ 1089377 h 1103182"/>
                <a:gd name="connsiteX18" fmla="*/ 1880818 w 2018123"/>
                <a:gd name="connsiteY18" fmla="*/ 1096384 h 1103182"/>
                <a:gd name="connsiteX19" fmla="*/ 2017452 w 2018123"/>
                <a:gd name="connsiteY19" fmla="*/ 1043832 h 1103182"/>
                <a:gd name="connsiteX20" fmla="*/ 1926362 w 2018123"/>
                <a:gd name="connsiteY20" fmla="*/ 889680 h 1103182"/>
                <a:gd name="connsiteX21" fmla="*/ 1775714 w 2018123"/>
                <a:gd name="connsiteY21" fmla="*/ 654949 h 1103182"/>
                <a:gd name="connsiteX22" fmla="*/ 1786224 w 2018123"/>
                <a:gd name="connsiteY22" fmla="*/ 518315 h 1103182"/>
                <a:gd name="connsiteX23" fmla="*/ 1821259 w 2018123"/>
                <a:gd name="connsiteY23" fmla="*/ 406204 h 1103182"/>
                <a:gd name="connsiteX24" fmla="*/ 1737176 w 2018123"/>
                <a:gd name="connsiteY24" fmla="*/ 346646 h 1103182"/>
                <a:gd name="connsiteX25" fmla="*/ 1579521 w 2018123"/>
                <a:gd name="connsiteY25" fmla="*/ 343142 h 1103182"/>
                <a:gd name="connsiteX26" fmla="*/ 1446390 w 2018123"/>
                <a:gd name="connsiteY26" fmla="*/ 269570 h 1103182"/>
                <a:gd name="connsiteX27" fmla="*/ 1313259 w 2018123"/>
                <a:gd name="connsiteY27" fmla="*/ 104908 h 1103182"/>
                <a:gd name="connsiteX28" fmla="*/ 1159107 w 2018123"/>
                <a:gd name="connsiteY28" fmla="*/ 38342 h 1103182"/>
                <a:gd name="connsiteX29" fmla="*/ 847301 w 2018123"/>
                <a:gd name="connsiteY29" fmla="*/ 17322 h 1103182"/>
                <a:gd name="connsiteX30" fmla="*/ 588045 w 2018123"/>
                <a:gd name="connsiteY30" fmla="*/ 213515 h 1103182"/>
                <a:gd name="connsiteX0" fmla="*/ 588045 w 2018123"/>
                <a:gd name="connsiteY0" fmla="*/ 213515 h 1103182"/>
                <a:gd name="connsiteX1" fmla="*/ 381342 w 2018123"/>
                <a:gd name="connsiteY1" fmla="*/ 199501 h 1103182"/>
                <a:gd name="connsiteX2" fmla="*/ 244707 w 2018123"/>
                <a:gd name="connsiteY2" fmla="*/ 132935 h 1103182"/>
                <a:gd name="connsiteX3" fmla="*/ 6473 w 2018123"/>
                <a:gd name="connsiteY3" fmla="*/ 409708 h 1103182"/>
                <a:gd name="connsiteX4" fmla="*/ 80045 w 2018123"/>
                <a:gd name="connsiteY4" fmla="*/ 423722 h 1103182"/>
                <a:gd name="connsiteX5" fmla="*/ 213176 w 2018123"/>
                <a:gd name="connsiteY5" fmla="*/ 521818 h 1103182"/>
                <a:gd name="connsiteX6" fmla="*/ 227190 w 2018123"/>
                <a:gd name="connsiteY6" fmla="*/ 661956 h 1103182"/>
                <a:gd name="connsiteX7" fmla="*/ 209673 w 2018123"/>
                <a:gd name="connsiteY7" fmla="*/ 756549 h 1103182"/>
                <a:gd name="connsiteX8" fmla="*/ 419880 w 2018123"/>
                <a:gd name="connsiteY8" fmla="*/ 865156 h 1103182"/>
                <a:gd name="connsiteX9" fmla="*/ 588045 w 2018123"/>
                <a:gd name="connsiteY9" fmla="*/ 900191 h 1103182"/>
                <a:gd name="connsiteX10" fmla="*/ 728183 w 2018123"/>
                <a:gd name="connsiteY10" fmla="*/ 900191 h 1103182"/>
                <a:gd name="connsiteX11" fmla="*/ 927880 w 2018123"/>
                <a:gd name="connsiteY11" fmla="*/ 973763 h 1103182"/>
                <a:gd name="connsiteX12" fmla="*/ 1050500 w 2018123"/>
                <a:gd name="connsiteY12" fmla="*/ 1019308 h 1103182"/>
                <a:gd name="connsiteX13" fmla="*/ 1320266 w 2018123"/>
                <a:gd name="connsiteY13" fmla="*/ 1001791 h 1103182"/>
                <a:gd name="connsiteX14" fmla="*/ 1414859 w 2018123"/>
                <a:gd name="connsiteY14" fmla="*/ 1026315 h 1103182"/>
                <a:gd name="connsiteX15" fmla="*/ 1512956 w 2018123"/>
                <a:gd name="connsiteY15" fmla="*/ 973763 h 1103182"/>
                <a:gd name="connsiteX16" fmla="*/ 1642583 w 2018123"/>
                <a:gd name="connsiteY16" fmla="*/ 977266 h 1103182"/>
                <a:gd name="connsiteX17" fmla="*/ 1796735 w 2018123"/>
                <a:gd name="connsiteY17" fmla="*/ 1089377 h 1103182"/>
                <a:gd name="connsiteX18" fmla="*/ 1880818 w 2018123"/>
                <a:gd name="connsiteY18" fmla="*/ 1096384 h 1103182"/>
                <a:gd name="connsiteX19" fmla="*/ 2017452 w 2018123"/>
                <a:gd name="connsiteY19" fmla="*/ 1043832 h 1103182"/>
                <a:gd name="connsiteX20" fmla="*/ 1926362 w 2018123"/>
                <a:gd name="connsiteY20" fmla="*/ 889680 h 1103182"/>
                <a:gd name="connsiteX21" fmla="*/ 1775714 w 2018123"/>
                <a:gd name="connsiteY21" fmla="*/ 654949 h 1103182"/>
                <a:gd name="connsiteX22" fmla="*/ 1786224 w 2018123"/>
                <a:gd name="connsiteY22" fmla="*/ 518315 h 1103182"/>
                <a:gd name="connsiteX23" fmla="*/ 1821259 w 2018123"/>
                <a:gd name="connsiteY23" fmla="*/ 406204 h 1103182"/>
                <a:gd name="connsiteX24" fmla="*/ 1737176 w 2018123"/>
                <a:gd name="connsiteY24" fmla="*/ 346646 h 1103182"/>
                <a:gd name="connsiteX25" fmla="*/ 1579521 w 2018123"/>
                <a:gd name="connsiteY25" fmla="*/ 343142 h 1103182"/>
                <a:gd name="connsiteX26" fmla="*/ 1446390 w 2018123"/>
                <a:gd name="connsiteY26" fmla="*/ 269570 h 1103182"/>
                <a:gd name="connsiteX27" fmla="*/ 1239686 w 2018123"/>
                <a:gd name="connsiteY27" fmla="*/ 213515 h 1103182"/>
                <a:gd name="connsiteX28" fmla="*/ 1159107 w 2018123"/>
                <a:gd name="connsiteY28" fmla="*/ 38342 h 1103182"/>
                <a:gd name="connsiteX29" fmla="*/ 847301 w 2018123"/>
                <a:gd name="connsiteY29" fmla="*/ 17322 h 1103182"/>
                <a:gd name="connsiteX30" fmla="*/ 588045 w 2018123"/>
                <a:gd name="connsiteY30" fmla="*/ 213515 h 1103182"/>
                <a:gd name="connsiteX0" fmla="*/ 588045 w 2018123"/>
                <a:gd name="connsiteY0" fmla="*/ 213515 h 1103182"/>
                <a:gd name="connsiteX1" fmla="*/ 381342 w 2018123"/>
                <a:gd name="connsiteY1" fmla="*/ 199501 h 1103182"/>
                <a:gd name="connsiteX2" fmla="*/ 244707 w 2018123"/>
                <a:gd name="connsiteY2" fmla="*/ 132935 h 1103182"/>
                <a:gd name="connsiteX3" fmla="*/ 6473 w 2018123"/>
                <a:gd name="connsiteY3" fmla="*/ 409708 h 1103182"/>
                <a:gd name="connsiteX4" fmla="*/ 80045 w 2018123"/>
                <a:gd name="connsiteY4" fmla="*/ 423722 h 1103182"/>
                <a:gd name="connsiteX5" fmla="*/ 213176 w 2018123"/>
                <a:gd name="connsiteY5" fmla="*/ 521818 h 1103182"/>
                <a:gd name="connsiteX6" fmla="*/ 227190 w 2018123"/>
                <a:gd name="connsiteY6" fmla="*/ 661956 h 1103182"/>
                <a:gd name="connsiteX7" fmla="*/ 209673 w 2018123"/>
                <a:gd name="connsiteY7" fmla="*/ 756549 h 1103182"/>
                <a:gd name="connsiteX8" fmla="*/ 419880 w 2018123"/>
                <a:gd name="connsiteY8" fmla="*/ 865156 h 1103182"/>
                <a:gd name="connsiteX9" fmla="*/ 588045 w 2018123"/>
                <a:gd name="connsiteY9" fmla="*/ 900191 h 1103182"/>
                <a:gd name="connsiteX10" fmla="*/ 728183 w 2018123"/>
                <a:gd name="connsiteY10" fmla="*/ 900191 h 1103182"/>
                <a:gd name="connsiteX11" fmla="*/ 927880 w 2018123"/>
                <a:gd name="connsiteY11" fmla="*/ 973763 h 1103182"/>
                <a:gd name="connsiteX12" fmla="*/ 1050500 w 2018123"/>
                <a:gd name="connsiteY12" fmla="*/ 1019308 h 1103182"/>
                <a:gd name="connsiteX13" fmla="*/ 1320266 w 2018123"/>
                <a:gd name="connsiteY13" fmla="*/ 1001791 h 1103182"/>
                <a:gd name="connsiteX14" fmla="*/ 1414859 w 2018123"/>
                <a:gd name="connsiteY14" fmla="*/ 1026315 h 1103182"/>
                <a:gd name="connsiteX15" fmla="*/ 1512956 w 2018123"/>
                <a:gd name="connsiteY15" fmla="*/ 973763 h 1103182"/>
                <a:gd name="connsiteX16" fmla="*/ 1642583 w 2018123"/>
                <a:gd name="connsiteY16" fmla="*/ 977266 h 1103182"/>
                <a:gd name="connsiteX17" fmla="*/ 1796735 w 2018123"/>
                <a:gd name="connsiteY17" fmla="*/ 1089377 h 1103182"/>
                <a:gd name="connsiteX18" fmla="*/ 1880818 w 2018123"/>
                <a:gd name="connsiteY18" fmla="*/ 1096384 h 1103182"/>
                <a:gd name="connsiteX19" fmla="*/ 2017452 w 2018123"/>
                <a:gd name="connsiteY19" fmla="*/ 1043832 h 1103182"/>
                <a:gd name="connsiteX20" fmla="*/ 1926362 w 2018123"/>
                <a:gd name="connsiteY20" fmla="*/ 889680 h 1103182"/>
                <a:gd name="connsiteX21" fmla="*/ 1775714 w 2018123"/>
                <a:gd name="connsiteY21" fmla="*/ 654949 h 1103182"/>
                <a:gd name="connsiteX22" fmla="*/ 1786224 w 2018123"/>
                <a:gd name="connsiteY22" fmla="*/ 518315 h 1103182"/>
                <a:gd name="connsiteX23" fmla="*/ 1821259 w 2018123"/>
                <a:gd name="connsiteY23" fmla="*/ 406204 h 1103182"/>
                <a:gd name="connsiteX24" fmla="*/ 1737176 w 2018123"/>
                <a:gd name="connsiteY24" fmla="*/ 346646 h 1103182"/>
                <a:gd name="connsiteX25" fmla="*/ 1579521 w 2018123"/>
                <a:gd name="connsiteY25" fmla="*/ 343142 h 1103182"/>
                <a:gd name="connsiteX26" fmla="*/ 1446390 w 2018123"/>
                <a:gd name="connsiteY26" fmla="*/ 283584 h 1103182"/>
                <a:gd name="connsiteX27" fmla="*/ 1239686 w 2018123"/>
                <a:gd name="connsiteY27" fmla="*/ 213515 h 1103182"/>
                <a:gd name="connsiteX28" fmla="*/ 1159107 w 2018123"/>
                <a:gd name="connsiteY28" fmla="*/ 38342 h 1103182"/>
                <a:gd name="connsiteX29" fmla="*/ 847301 w 2018123"/>
                <a:gd name="connsiteY29" fmla="*/ 17322 h 1103182"/>
                <a:gd name="connsiteX30" fmla="*/ 588045 w 2018123"/>
                <a:gd name="connsiteY30" fmla="*/ 213515 h 1103182"/>
                <a:gd name="connsiteX0" fmla="*/ 588045 w 2018123"/>
                <a:gd name="connsiteY0" fmla="*/ 213515 h 1103182"/>
                <a:gd name="connsiteX1" fmla="*/ 381342 w 2018123"/>
                <a:gd name="connsiteY1" fmla="*/ 199501 h 1103182"/>
                <a:gd name="connsiteX2" fmla="*/ 244707 w 2018123"/>
                <a:gd name="connsiteY2" fmla="*/ 132935 h 1103182"/>
                <a:gd name="connsiteX3" fmla="*/ 6473 w 2018123"/>
                <a:gd name="connsiteY3" fmla="*/ 409708 h 1103182"/>
                <a:gd name="connsiteX4" fmla="*/ 80045 w 2018123"/>
                <a:gd name="connsiteY4" fmla="*/ 423722 h 1103182"/>
                <a:gd name="connsiteX5" fmla="*/ 213176 w 2018123"/>
                <a:gd name="connsiteY5" fmla="*/ 521818 h 1103182"/>
                <a:gd name="connsiteX6" fmla="*/ 227190 w 2018123"/>
                <a:gd name="connsiteY6" fmla="*/ 661956 h 1103182"/>
                <a:gd name="connsiteX7" fmla="*/ 209673 w 2018123"/>
                <a:gd name="connsiteY7" fmla="*/ 756549 h 1103182"/>
                <a:gd name="connsiteX8" fmla="*/ 419880 w 2018123"/>
                <a:gd name="connsiteY8" fmla="*/ 865156 h 1103182"/>
                <a:gd name="connsiteX9" fmla="*/ 588045 w 2018123"/>
                <a:gd name="connsiteY9" fmla="*/ 900191 h 1103182"/>
                <a:gd name="connsiteX10" fmla="*/ 728183 w 2018123"/>
                <a:gd name="connsiteY10" fmla="*/ 900191 h 1103182"/>
                <a:gd name="connsiteX11" fmla="*/ 927880 w 2018123"/>
                <a:gd name="connsiteY11" fmla="*/ 973763 h 1103182"/>
                <a:gd name="connsiteX12" fmla="*/ 1050500 w 2018123"/>
                <a:gd name="connsiteY12" fmla="*/ 1019308 h 1103182"/>
                <a:gd name="connsiteX13" fmla="*/ 1320266 w 2018123"/>
                <a:gd name="connsiteY13" fmla="*/ 1001791 h 1103182"/>
                <a:gd name="connsiteX14" fmla="*/ 1414859 w 2018123"/>
                <a:gd name="connsiteY14" fmla="*/ 1026315 h 1103182"/>
                <a:gd name="connsiteX15" fmla="*/ 1512956 w 2018123"/>
                <a:gd name="connsiteY15" fmla="*/ 973763 h 1103182"/>
                <a:gd name="connsiteX16" fmla="*/ 1642583 w 2018123"/>
                <a:gd name="connsiteY16" fmla="*/ 977266 h 1103182"/>
                <a:gd name="connsiteX17" fmla="*/ 1796735 w 2018123"/>
                <a:gd name="connsiteY17" fmla="*/ 1089377 h 1103182"/>
                <a:gd name="connsiteX18" fmla="*/ 1880818 w 2018123"/>
                <a:gd name="connsiteY18" fmla="*/ 1096384 h 1103182"/>
                <a:gd name="connsiteX19" fmla="*/ 2017452 w 2018123"/>
                <a:gd name="connsiteY19" fmla="*/ 1043832 h 1103182"/>
                <a:gd name="connsiteX20" fmla="*/ 1926362 w 2018123"/>
                <a:gd name="connsiteY20" fmla="*/ 889680 h 1103182"/>
                <a:gd name="connsiteX21" fmla="*/ 1775714 w 2018123"/>
                <a:gd name="connsiteY21" fmla="*/ 654949 h 1103182"/>
                <a:gd name="connsiteX22" fmla="*/ 1807245 w 2018123"/>
                <a:gd name="connsiteY22" fmla="*/ 511308 h 1103182"/>
                <a:gd name="connsiteX23" fmla="*/ 1821259 w 2018123"/>
                <a:gd name="connsiteY23" fmla="*/ 406204 h 1103182"/>
                <a:gd name="connsiteX24" fmla="*/ 1737176 w 2018123"/>
                <a:gd name="connsiteY24" fmla="*/ 346646 h 1103182"/>
                <a:gd name="connsiteX25" fmla="*/ 1579521 w 2018123"/>
                <a:gd name="connsiteY25" fmla="*/ 343142 h 1103182"/>
                <a:gd name="connsiteX26" fmla="*/ 1446390 w 2018123"/>
                <a:gd name="connsiteY26" fmla="*/ 283584 h 1103182"/>
                <a:gd name="connsiteX27" fmla="*/ 1239686 w 2018123"/>
                <a:gd name="connsiteY27" fmla="*/ 213515 h 1103182"/>
                <a:gd name="connsiteX28" fmla="*/ 1159107 w 2018123"/>
                <a:gd name="connsiteY28" fmla="*/ 38342 h 1103182"/>
                <a:gd name="connsiteX29" fmla="*/ 847301 w 2018123"/>
                <a:gd name="connsiteY29" fmla="*/ 17322 h 1103182"/>
                <a:gd name="connsiteX30" fmla="*/ 588045 w 2018123"/>
                <a:gd name="connsiteY30" fmla="*/ 213515 h 1103182"/>
                <a:gd name="connsiteX0" fmla="*/ 588045 w 2018106"/>
                <a:gd name="connsiteY0" fmla="*/ 213515 h 1103182"/>
                <a:gd name="connsiteX1" fmla="*/ 381342 w 2018106"/>
                <a:gd name="connsiteY1" fmla="*/ 199501 h 1103182"/>
                <a:gd name="connsiteX2" fmla="*/ 244707 w 2018106"/>
                <a:gd name="connsiteY2" fmla="*/ 132935 h 1103182"/>
                <a:gd name="connsiteX3" fmla="*/ 6473 w 2018106"/>
                <a:gd name="connsiteY3" fmla="*/ 409708 h 1103182"/>
                <a:gd name="connsiteX4" fmla="*/ 80045 w 2018106"/>
                <a:gd name="connsiteY4" fmla="*/ 423722 h 1103182"/>
                <a:gd name="connsiteX5" fmla="*/ 213176 w 2018106"/>
                <a:gd name="connsiteY5" fmla="*/ 521818 h 1103182"/>
                <a:gd name="connsiteX6" fmla="*/ 227190 w 2018106"/>
                <a:gd name="connsiteY6" fmla="*/ 661956 h 1103182"/>
                <a:gd name="connsiteX7" fmla="*/ 209673 w 2018106"/>
                <a:gd name="connsiteY7" fmla="*/ 756549 h 1103182"/>
                <a:gd name="connsiteX8" fmla="*/ 419880 w 2018106"/>
                <a:gd name="connsiteY8" fmla="*/ 865156 h 1103182"/>
                <a:gd name="connsiteX9" fmla="*/ 588045 w 2018106"/>
                <a:gd name="connsiteY9" fmla="*/ 900191 h 1103182"/>
                <a:gd name="connsiteX10" fmla="*/ 728183 w 2018106"/>
                <a:gd name="connsiteY10" fmla="*/ 900191 h 1103182"/>
                <a:gd name="connsiteX11" fmla="*/ 927880 w 2018106"/>
                <a:gd name="connsiteY11" fmla="*/ 973763 h 1103182"/>
                <a:gd name="connsiteX12" fmla="*/ 1050500 w 2018106"/>
                <a:gd name="connsiteY12" fmla="*/ 1019308 h 1103182"/>
                <a:gd name="connsiteX13" fmla="*/ 1320266 w 2018106"/>
                <a:gd name="connsiteY13" fmla="*/ 1001791 h 1103182"/>
                <a:gd name="connsiteX14" fmla="*/ 1414859 w 2018106"/>
                <a:gd name="connsiteY14" fmla="*/ 1026315 h 1103182"/>
                <a:gd name="connsiteX15" fmla="*/ 1512956 w 2018106"/>
                <a:gd name="connsiteY15" fmla="*/ 973763 h 1103182"/>
                <a:gd name="connsiteX16" fmla="*/ 1642583 w 2018106"/>
                <a:gd name="connsiteY16" fmla="*/ 977266 h 1103182"/>
                <a:gd name="connsiteX17" fmla="*/ 1796735 w 2018106"/>
                <a:gd name="connsiteY17" fmla="*/ 1089377 h 1103182"/>
                <a:gd name="connsiteX18" fmla="*/ 1880818 w 2018106"/>
                <a:gd name="connsiteY18" fmla="*/ 1096384 h 1103182"/>
                <a:gd name="connsiteX19" fmla="*/ 2017452 w 2018106"/>
                <a:gd name="connsiteY19" fmla="*/ 1043832 h 1103182"/>
                <a:gd name="connsiteX20" fmla="*/ 1926362 w 2018106"/>
                <a:gd name="connsiteY20" fmla="*/ 889680 h 1103182"/>
                <a:gd name="connsiteX21" fmla="*/ 1786224 w 2018106"/>
                <a:gd name="connsiteY21" fmla="*/ 651445 h 1103182"/>
                <a:gd name="connsiteX22" fmla="*/ 1807245 w 2018106"/>
                <a:gd name="connsiteY22" fmla="*/ 511308 h 1103182"/>
                <a:gd name="connsiteX23" fmla="*/ 1821259 w 2018106"/>
                <a:gd name="connsiteY23" fmla="*/ 406204 h 1103182"/>
                <a:gd name="connsiteX24" fmla="*/ 1737176 w 2018106"/>
                <a:gd name="connsiteY24" fmla="*/ 346646 h 1103182"/>
                <a:gd name="connsiteX25" fmla="*/ 1579521 w 2018106"/>
                <a:gd name="connsiteY25" fmla="*/ 343142 h 1103182"/>
                <a:gd name="connsiteX26" fmla="*/ 1446390 w 2018106"/>
                <a:gd name="connsiteY26" fmla="*/ 283584 h 1103182"/>
                <a:gd name="connsiteX27" fmla="*/ 1239686 w 2018106"/>
                <a:gd name="connsiteY27" fmla="*/ 213515 h 1103182"/>
                <a:gd name="connsiteX28" fmla="*/ 1159107 w 2018106"/>
                <a:gd name="connsiteY28" fmla="*/ 38342 h 1103182"/>
                <a:gd name="connsiteX29" fmla="*/ 847301 w 2018106"/>
                <a:gd name="connsiteY29" fmla="*/ 17322 h 1103182"/>
                <a:gd name="connsiteX30" fmla="*/ 588045 w 2018106"/>
                <a:gd name="connsiteY30" fmla="*/ 213515 h 1103182"/>
                <a:gd name="connsiteX0" fmla="*/ 588045 w 2018106"/>
                <a:gd name="connsiteY0" fmla="*/ 213515 h 1103182"/>
                <a:gd name="connsiteX1" fmla="*/ 381342 w 2018106"/>
                <a:gd name="connsiteY1" fmla="*/ 199501 h 1103182"/>
                <a:gd name="connsiteX2" fmla="*/ 244707 w 2018106"/>
                <a:gd name="connsiteY2" fmla="*/ 132935 h 1103182"/>
                <a:gd name="connsiteX3" fmla="*/ 6473 w 2018106"/>
                <a:gd name="connsiteY3" fmla="*/ 409708 h 1103182"/>
                <a:gd name="connsiteX4" fmla="*/ 80045 w 2018106"/>
                <a:gd name="connsiteY4" fmla="*/ 423722 h 1103182"/>
                <a:gd name="connsiteX5" fmla="*/ 213176 w 2018106"/>
                <a:gd name="connsiteY5" fmla="*/ 521818 h 1103182"/>
                <a:gd name="connsiteX6" fmla="*/ 227190 w 2018106"/>
                <a:gd name="connsiteY6" fmla="*/ 661956 h 1103182"/>
                <a:gd name="connsiteX7" fmla="*/ 209673 w 2018106"/>
                <a:gd name="connsiteY7" fmla="*/ 756549 h 1103182"/>
                <a:gd name="connsiteX8" fmla="*/ 419880 w 2018106"/>
                <a:gd name="connsiteY8" fmla="*/ 865156 h 1103182"/>
                <a:gd name="connsiteX9" fmla="*/ 588045 w 2018106"/>
                <a:gd name="connsiteY9" fmla="*/ 900191 h 1103182"/>
                <a:gd name="connsiteX10" fmla="*/ 728183 w 2018106"/>
                <a:gd name="connsiteY10" fmla="*/ 900191 h 1103182"/>
                <a:gd name="connsiteX11" fmla="*/ 927880 w 2018106"/>
                <a:gd name="connsiteY11" fmla="*/ 973763 h 1103182"/>
                <a:gd name="connsiteX12" fmla="*/ 1050500 w 2018106"/>
                <a:gd name="connsiteY12" fmla="*/ 1019308 h 1103182"/>
                <a:gd name="connsiteX13" fmla="*/ 1320266 w 2018106"/>
                <a:gd name="connsiteY13" fmla="*/ 1001791 h 1103182"/>
                <a:gd name="connsiteX14" fmla="*/ 1414859 w 2018106"/>
                <a:gd name="connsiteY14" fmla="*/ 1026315 h 1103182"/>
                <a:gd name="connsiteX15" fmla="*/ 1512956 w 2018106"/>
                <a:gd name="connsiteY15" fmla="*/ 973763 h 1103182"/>
                <a:gd name="connsiteX16" fmla="*/ 1642583 w 2018106"/>
                <a:gd name="connsiteY16" fmla="*/ 977266 h 1103182"/>
                <a:gd name="connsiteX17" fmla="*/ 1796735 w 2018106"/>
                <a:gd name="connsiteY17" fmla="*/ 1089377 h 1103182"/>
                <a:gd name="connsiteX18" fmla="*/ 1880818 w 2018106"/>
                <a:gd name="connsiteY18" fmla="*/ 1096384 h 1103182"/>
                <a:gd name="connsiteX19" fmla="*/ 2017452 w 2018106"/>
                <a:gd name="connsiteY19" fmla="*/ 1043832 h 1103182"/>
                <a:gd name="connsiteX20" fmla="*/ 1926362 w 2018106"/>
                <a:gd name="connsiteY20" fmla="*/ 889680 h 1103182"/>
                <a:gd name="connsiteX21" fmla="*/ 1786224 w 2018106"/>
                <a:gd name="connsiteY21" fmla="*/ 651445 h 1103182"/>
                <a:gd name="connsiteX22" fmla="*/ 1807245 w 2018106"/>
                <a:gd name="connsiteY22" fmla="*/ 511308 h 1103182"/>
                <a:gd name="connsiteX23" fmla="*/ 1828265 w 2018106"/>
                <a:gd name="connsiteY23" fmla="*/ 430728 h 1103182"/>
                <a:gd name="connsiteX24" fmla="*/ 1737176 w 2018106"/>
                <a:gd name="connsiteY24" fmla="*/ 346646 h 1103182"/>
                <a:gd name="connsiteX25" fmla="*/ 1579521 w 2018106"/>
                <a:gd name="connsiteY25" fmla="*/ 343142 h 1103182"/>
                <a:gd name="connsiteX26" fmla="*/ 1446390 w 2018106"/>
                <a:gd name="connsiteY26" fmla="*/ 283584 h 1103182"/>
                <a:gd name="connsiteX27" fmla="*/ 1239686 w 2018106"/>
                <a:gd name="connsiteY27" fmla="*/ 213515 h 1103182"/>
                <a:gd name="connsiteX28" fmla="*/ 1159107 w 2018106"/>
                <a:gd name="connsiteY28" fmla="*/ 38342 h 1103182"/>
                <a:gd name="connsiteX29" fmla="*/ 847301 w 2018106"/>
                <a:gd name="connsiteY29" fmla="*/ 17322 h 1103182"/>
                <a:gd name="connsiteX30" fmla="*/ 588045 w 2018106"/>
                <a:gd name="connsiteY30" fmla="*/ 213515 h 1103182"/>
                <a:gd name="connsiteX0" fmla="*/ 588045 w 2019031"/>
                <a:gd name="connsiteY0" fmla="*/ 213515 h 1103182"/>
                <a:gd name="connsiteX1" fmla="*/ 381342 w 2019031"/>
                <a:gd name="connsiteY1" fmla="*/ 199501 h 1103182"/>
                <a:gd name="connsiteX2" fmla="*/ 244707 w 2019031"/>
                <a:gd name="connsiteY2" fmla="*/ 132935 h 1103182"/>
                <a:gd name="connsiteX3" fmla="*/ 6473 w 2019031"/>
                <a:gd name="connsiteY3" fmla="*/ 409708 h 1103182"/>
                <a:gd name="connsiteX4" fmla="*/ 80045 w 2019031"/>
                <a:gd name="connsiteY4" fmla="*/ 423722 h 1103182"/>
                <a:gd name="connsiteX5" fmla="*/ 213176 w 2019031"/>
                <a:gd name="connsiteY5" fmla="*/ 521818 h 1103182"/>
                <a:gd name="connsiteX6" fmla="*/ 227190 w 2019031"/>
                <a:gd name="connsiteY6" fmla="*/ 661956 h 1103182"/>
                <a:gd name="connsiteX7" fmla="*/ 209673 w 2019031"/>
                <a:gd name="connsiteY7" fmla="*/ 756549 h 1103182"/>
                <a:gd name="connsiteX8" fmla="*/ 419880 w 2019031"/>
                <a:gd name="connsiteY8" fmla="*/ 865156 h 1103182"/>
                <a:gd name="connsiteX9" fmla="*/ 588045 w 2019031"/>
                <a:gd name="connsiteY9" fmla="*/ 900191 h 1103182"/>
                <a:gd name="connsiteX10" fmla="*/ 728183 w 2019031"/>
                <a:gd name="connsiteY10" fmla="*/ 900191 h 1103182"/>
                <a:gd name="connsiteX11" fmla="*/ 927880 w 2019031"/>
                <a:gd name="connsiteY11" fmla="*/ 973763 h 1103182"/>
                <a:gd name="connsiteX12" fmla="*/ 1050500 w 2019031"/>
                <a:gd name="connsiteY12" fmla="*/ 1019308 h 1103182"/>
                <a:gd name="connsiteX13" fmla="*/ 1320266 w 2019031"/>
                <a:gd name="connsiteY13" fmla="*/ 1001791 h 1103182"/>
                <a:gd name="connsiteX14" fmla="*/ 1414859 w 2019031"/>
                <a:gd name="connsiteY14" fmla="*/ 1026315 h 1103182"/>
                <a:gd name="connsiteX15" fmla="*/ 1512956 w 2019031"/>
                <a:gd name="connsiteY15" fmla="*/ 973763 h 1103182"/>
                <a:gd name="connsiteX16" fmla="*/ 1642583 w 2019031"/>
                <a:gd name="connsiteY16" fmla="*/ 977266 h 1103182"/>
                <a:gd name="connsiteX17" fmla="*/ 1796735 w 2019031"/>
                <a:gd name="connsiteY17" fmla="*/ 1089377 h 1103182"/>
                <a:gd name="connsiteX18" fmla="*/ 1880818 w 2019031"/>
                <a:gd name="connsiteY18" fmla="*/ 1096384 h 1103182"/>
                <a:gd name="connsiteX19" fmla="*/ 2017452 w 2019031"/>
                <a:gd name="connsiteY19" fmla="*/ 1043832 h 1103182"/>
                <a:gd name="connsiteX20" fmla="*/ 1926362 w 2019031"/>
                <a:gd name="connsiteY20" fmla="*/ 889680 h 1103182"/>
                <a:gd name="connsiteX21" fmla="*/ 1786224 w 2019031"/>
                <a:gd name="connsiteY21" fmla="*/ 651445 h 1103182"/>
                <a:gd name="connsiteX22" fmla="*/ 1807245 w 2019031"/>
                <a:gd name="connsiteY22" fmla="*/ 511308 h 1103182"/>
                <a:gd name="connsiteX23" fmla="*/ 1828265 w 2019031"/>
                <a:gd name="connsiteY23" fmla="*/ 430728 h 1103182"/>
                <a:gd name="connsiteX24" fmla="*/ 1737176 w 2019031"/>
                <a:gd name="connsiteY24" fmla="*/ 346646 h 1103182"/>
                <a:gd name="connsiteX25" fmla="*/ 1579521 w 2019031"/>
                <a:gd name="connsiteY25" fmla="*/ 343142 h 1103182"/>
                <a:gd name="connsiteX26" fmla="*/ 1446390 w 2019031"/>
                <a:gd name="connsiteY26" fmla="*/ 283584 h 1103182"/>
                <a:gd name="connsiteX27" fmla="*/ 1239686 w 2019031"/>
                <a:gd name="connsiteY27" fmla="*/ 213515 h 1103182"/>
                <a:gd name="connsiteX28" fmla="*/ 1159107 w 2019031"/>
                <a:gd name="connsiteY28" fmla="*/ 38342 h 1103182"/>
                <a:gd name="connsiteX29" fmla="*/ 847301 w 2019031"/>
                <a:gd name="connsiteY29" fmla="*/ 17322 h 1103182"/>
                <a:gd name="connsiteX30" fmla="*/ 588045 w 2019031"/>
                <a:gd name="connsiteY30" fmla="*/ 213515 h 1103182"/>
                <a:gd name="connsiteX0" fmla="*/ 588045 w 2018219"/>
                <a:gd name="connsiteY0" fmla="*/ 213515 h 1103182"/>
                <a:gd name="connsiteX1" fmla="*/ 381342 w 2018219"/>
                <a:gd name="connsiteY1" fmla="*/ 199501 h 1103182"/>
                <a:gd name="connsiteX2" fmla="*/ 244707 w 2018219"/>
                <a:gd name="connsiteY2" fmla="*/ 132935 h 1103182"/>
                <a:gd name="connsiteX3" fmla="*/ 6473 w 2018219"/>
                <a:gd name="connsiteY3" fmla="*/ 409708 h 1103182"/>
                <a:gd name="connsiteX4" fmla="*/ 80045 w 2018219"/>
                <a:gd name="connsiteY4" fmla="*/ 423722 h 1103182"/>
                <a:gd name="connsiteX5" fmla="*/ 213176 w 2018219"/>
                <a:gd name="connsiteY5" fmla="*/ 521818 h 1103182"/>
                <a:gd name="connsiteX6" fmla="*/ 227190 w 2018219"/>
                <a:gd name="connsiteY6" fmla="*/ 661956 h 1103182"/>
                <a:gd name="connsiteX7" fmla="*/ 209673 w 2018219"/>
                <a:gd name="connsiteY7" fmla="*/ 756549 h 1103182"/>
                <a:gd name="connsiteX8" fmla="*/ 419880 w 2018219"/>
                <a:gd name="connsiteY8" fmla="*/ 865156 h 1103182"/>
                <a:gd name="connsiteX9" fmla="*/ 588045 w 2018219"/>
                <a:gd name="connsiteY9" fmla="*/ 900191 h 1103182"/>
                <a:gd name="connsiteX10" fmla="*/ 728183 w 2018219"/>
                <a:gd name="connsiteY10" fmla="*/ 900191 h 1103182"/>
                <a:gd name="connsiteX11" fmla="*/ 927880 w 2018219"/>
                <a:gd name="connsiteY11" fmla="*/ 973763 h 1103182"/>
                <a:gd name="connsiteX12" fmla="*/ 1050500 w 2018219"/>
                <a:gd name="connsiteY12" fmla="*/ 1019308 h 1103182"/>
                <a:gd name="connsiteX13" fmla="*/ 1320266 w 2018219"/>
                <a:gd name="connsiteY13" fmla="*/ 1001791 h 1103182"/>
                <a:gd name="connsiteX14" fmla="*/ 1414859 w 2018219"/>
                <a:gd name="connsiteY14" fmla="*/ 1026315 h 1103182"/>
                <a:gd name="connsiteX15" fmla="*/ 1512956 w 2018219"/>
                <a:gd name="connsiteY15" fmla="*/ 973763 h 1103182"/>
                <a:gd name="connsiteX16" fmla="*/ 1642583 w 2018219"/>
                <a:gd name="connsiteY16" fmla="*/ 977266 h 1103182"/>
                <a:gd name="connsiteX17" fmla="*/ 1796735 w 2018219"/>
                <a:gd name="connsiteY17" fmla="*/ 1089377 h 1103182"/>
                <a:gd name="connsiteX18" fmla="*/ 1880818 w 2018219"/>
                <a:gd name="connsiteY18" fmla="*/ 1096384 h 1103182"/>
                <a:gd name="connsiteX19" fmla="*/ 2017452 w 2018219"/>
                <a:gd name="connsiteY19" fmla="*/ 1043832 h 1103182"/>
                <a:gd name="connsiteX20" fmla="*/ 1915852 w 2018219"/>
                <a:gd name="connsiteY20" fmla="*/ 900190 h 1103182"/>
                <a:gd name="connsiteX21" fmla="*/ 1786224 w 2018219"/>
                <a:gd name="connsiteY21" fmla="*/ 651445 h 1103182"/>
                <a:gd name="connsiteX22" fmla="*/ 1807245 w 2018219"/>
                <a:gd name="connsiteY22" fmla="*/ 511308 h 1103182"/>
                <a:gd name="connsiteX23" fmla="*/ 1828265 w 2018219"/>
                <a:gd name="connsiteY23" fmla="*/ 430728 h 1103182"/>
                <a:gd name="connsiteX24" fmla="*/ 1737176 w 2018219"/>
                <a:gd name="connsiteY24" fmla="*/ 346646 h 1103182"/>
                <a:gd name="connsiteX25" fmla="*/ 1579521 w 2018219"/>
                <a:gd name="connsiteY25" fmla="*/ 343142 h 1103182"/>
                <a:gd name="connsiteX26" fmla="*/ 1446390 w 2018219"/>
                <a:gd name="connsiteY26" fmla="*/ 283584 h 1103182"/>
                <a:gd name="connsiteX27" fmla="*/ 1239686 w 2018219"/>
                <a:gd name="connsiteY27" fmla="*/ 213515 h 1103182"/>
                <a:gd name="connsiteX28" fmla="*/ 1159107 w 2018219"/>
                <a:gd name="connsiteY28" fmla="*/ 38342 h 1103182"/>
                <a:gd name="connsiteX29" fmla="*/ 847301 w 2018219"/>
                <a:gd name="connsiteY29" fmla="*/ 17322 h 1103182"/>
                <a:gd name="connsiteX30" fmla="*/ 588045 w 2018219"/>
                <a:gd name="connsiteY30" fmla="*/ 213515 h 1103182"/>
                <a:gd name="connsiteX0" fmla="*/ 588045 w 2018219"/>
                <a:gd name="connsiteY0" fmla="*/ 213515 h 1103182"/>
                <a:gd name="connsiteX1" fmla="*/ 381342 w 2018219"/>
                <a:gd name="connsiteY1" fmla="*/ 199501 h 1103182"/>
                <a:gd name="connsiteX2" fmla="*/ 244707 w 2018219"/>
                <a:gd name="connsiteY2" fmla="*/ 132935 h 1103182"/>
                <a:gd name="connsiteX3" fmla="*/ 6473 w 2018219"/>
                <a:gd name="connsiteY3" fmla="*/ 409708 h 1103182"/>
                <a:gd name="connsiteX4" fmla="*/ 80045 w 2018219"/>
                <a:gd name="connsiteY4" fmla="*/ 423722 h 1103182"/>
                <a:gd name="connsiteX5" fmla="*/ 213176 w 2018219"/>
                <a:gd name="connsiteY5" fmla="*/ 521818 h 1103182"/>
                <a:gd name="connsiteX6" fmla="*/ 227190 w 2018219"/>
                <a:gd name="connsiteY6" fmla="*/ 661956 h 1103182"/>
                <a:gd name="connsiteX7" fmla="*/ 209673 w 2018219"/>
                <a:gd name="connsiteY7" fmla="*/ 756549 h 1103182"/>
                <a:gd name="connsiteX8" fmla="*/ 419880 w 2018219"/>
                <a:gd name="connsiteY8" fmla="*/ 865156 h 1103182"/>
                <a:gd name="connsiteX9" fmla="*/ 588045 w 2018219"/>
                <a:gd name="connsiteY9" fmla="*/ 900191 h 1103182"/>
                <a:gd name="connsiteX10" fmla="*/ 728183 w 2018219"/>
                <a:gd name="connsiteY10" fmla="*/ 900191 h 1103182"/>
                <a:gd name="connsiteX11" fmla="*/ 927880 w 2018219"/>
                <a:gd name="connsiteY11" fmla="*/ 973763 h 1103182"/>
                <a:gd name="connsiteX12" fmla="*/ 1050500 w 2018219"/>
                <a:gd name="connsiteY12" fmla="*/ 1019308 h 1103182"/>
                <a:gd name="connsiteX13" fmla="*/ 1320266 w 2018219"/>
                <a:gd name="connsiteY13" fmla="*/ 1001791 h 1103182"/>
                <a:gd name="connsiteX14" fmla="*/ 1414859 w 2018219"/>
                <a:gd name="connsiteY14" fmla="*/ 1026315 h 1103182"/>
                <a:gd name="connsiteX15" fmla="*/ 1512956 w 2018219"/>
                <a:gd name="connsiteY15" fmla="*/ 973763 h 1103182"/>
                <a:gd name="connsiteX16" fmla="*/ 1642583 w 2018219"/>
                <a:gd name="connsiteY16" fmla="*/ 977266 h 1103182"/>
                <a:gd name="connsiteX17" fmla="*/ 1796735 w 2018219"/>
                <a:gd name="connsiteY17" fmla="*/ 1089377 h 1103182"/>
                <a:gd name="connsiteX18" fmla="*/ 1880818 w 2018219"/>
                <a:gd name="connsiteY18" fmla="*/ 1096384 h 1103182"/>
                <a:gd name="connsiteX19" fmla="*/ 2017452 w 2018219"/>
                <a:gd name="connsiteY19" fmla="*/ 1043832 h 1103182"/>
                <a:gd name="connsiteX20" fmla="*/ 1915852 w 2018219"/>
                <a:gd name="connsiteY20" fmla="*/ 900190 h 1103182"/>
                <a:gd name="connsiteX21" fmla="*/ 1786224 w 2018219"/>
                <a:gd name="connsiteY21" fmla="*/ 651445 h 1103182"/>
                <a:gd name="connsiteX22" fmla="*/ 1807245 w 2018219"/>
                <a:gd name="connsiteY22" fmla="*/ 511308 h 1103182"/>
                <a:gd name="connsiteX23" fmla="*/ 1828265 w 2018219"/>
                <a:gd name="connsiteY23" fmla="*/ 430728 h 1103182"/>
                <a:gd name="connsiteX24" fmla="*/ 1737176 w 2018219"/>
                <a:gd name="connsiteY24" fmla="*/ 346646 h 1103182"/>
                <a:gd name="connsiteX25" fmla="*/ 1579521 w 2018219"/>
                <a:gd name="connsiteY25" fmla="*/ 343142 h 1103182"/>
                <a:gd name="connsiteX26" fmla="*/ 1446390 w 2018219"/>
                <a:gd name="connsiteY26" fmla="*/ 283584 h 1103182"/>
                <a:gd name="connsiteX27" fmla="*/ 1239686 w 2018219"/>
                <a:gd name="connsiteY27" fmla="*/ 213515 h 1103182"/>
                <a:gd name="connsiteX28" fmla="*/ 1159107 w 2018219"/>
                <a:gd name="connsiteY28" fmla="*/ 38342 h 1103182"/>
                <a:gd name="connsiteX29" fmla="*/ 847301 w 2018219"/>
                <a:gd name="connsiteY29" fmla="*/ 17322 h 1103182"/>
                <a:gd name="connsiteX30" fmla="*/ 588045 w 2018219"/>
                <a:gd name="connsiteY30" fmla="*/ 213515 h 1103182"/>
                <a:gd name="connsiteX0" fmla="*/ 588045 w 2017573"/>
                <a:gd name="connsiteY0" fmla="*/ 213515 h 1107839"/>
                <a:gd name="connsiteX1" fmla="*/ 381342 w 2017573"/>
                <a:gd name="connsiteY1" fmla="*/ 199501 h 1107839"/>
                <a:gd name="connsiteX2" fmla="*/ 244707 w 2017573"/>
                <a:gd name="connsiteY2" fmla="*/ 132935 h 1107839"/>
                <a:gd name="connsiteX3" fmla="*/ 6473 w 2017573"/>
                <a:gd name="connsiteY3" fmla="*/ 409708 h 1107839"/>
                <a:gd name="connsiteX4" fmla="*/ 80045 w 2017573"/>
                <a:gd name="connsiteY4" fmla="*/ 423722 h 1107839"/>
                <a:gd name="connsiteX5" fmla="*/ 213176 w 2017573"/>
                <a:gd name="connsiteY5" fmla="*/ 521818 h 1107839"/>
                <a:gd name="connsiteX6" fmla="*/ 227190 w 2017573"/>
                <a:gd name="connsiteY6" fmla="*/ 661956 h 1107839"/>
                <a:gd name="connsiteX7" fmla="*/ 209673 w 2017573"/>
                <a:gd name="connsiteY7" fmla="*/ 756549 h 1107839"/>
                <a:gd name="connsiteX8" fmla="*/ 419880 w 2017573"/>
                <a:gd name="connsiteY8" fmla="*/ 865156 h 1107839"/>
                <a:gd name="connsiteX9" fmla="*/ 588045 w 2017573"/>
                <a:gd name="connsiteY9" fmla="*/ 900191 h 1107839"/>
                <a:gd name="connsiteX10" fmla="*/ 728183 w 2017573"/>
                <a:gd name="connsiteY10" fmla="*/ 900191 h 1107839"/>
                <a:gd name="connsiteX11" fmla="*/ 927880 w 2017573"/>
                <a:gd name="connsiteY11" fmla="*/ 973763 h 1107839"/>
                <a:gd name="connsiteX12" fmla="*/ 1050500 w 2017573"/>
                <a:gd name="connsiteY12" fmla="*/ 1019308 h 1107839"/>
                <a:gd name="connsiteX13" fmla="*/ 1320266 w 2017573"/>
                <a:gd name="connsiteY13" fmla="*/ 1001791 h 1107839"/>
                <a:gd name="connsiteX14" fmla="*/ 1414859 w 2017573"/>
                <a:gd name="connsiteY14" fmla="*/ 1026315 h 1107839"/>
                <a:gd name="connsiteX15" fmla="*/ 1512956 w 2017573"/>
                <a:gd name="connsiteY15" fmla="*/ 973763 h 1107839"/>
                <a:gd name="connsiteX16" fmla="*/ 1642583 w 2017573"/>
                <a:gd name="connsiteY16" fmla="*/ 977266 h 1107839"/>
                <a:gd name="connsiteX17" fmla="*/ 1796735 w 2017573"/>
                <a:gd name="connsiteY17" fmla="*/ 1089377 h 1107839"/>
                <a:gd name="connsiteX18" fmla="*/ 1933369 w 2017573"/>
                <a:gd name="connsiteY18" fmla="*/ 1103391 h 1107839"/>
                <a:gd name="connsiteX19" fmla="*/ 2017452 w 2017573"/>
                <a:gd name="connsiteY19" fmla="*/ 1043832 h 1107839"/>
                <a:gd name="connsiteX20" fmla="*/ 1915852 w 2017573"/>
                <a:gd name="connsiteY20" fmla="*/ 900190 h 1107839"/>
                <a:gd name="connsiteX21" fmla="*/ 1786224 w 2017573"/>
                <a:gd name="connsiteY21" fmla="*/ 651445 h 1107839"/>
                <a:gd name="connsiteX22" fmla="*/ 1807245 w 2017573"/>
                <a:gd name="connsiteY22" fmla="*/ 511308 h 1107839"/>
                <a:gd name="connsiteX23" fmla="*/ 1828265 w 2017573"/>
                <a:gd name="connsiteY23" fmla="*/ 430728 h 1107839"/>
                <a:gd name="connsiteX24" fmla="*/ 1737176 w 2017573"/>
                <a:gd name="connsiteY24" fmla="*/ 346646 h 1107839"/>
                <a:gd name="connsiteX25" fmla="*/ 1579521 w 2017573"/>
                <a:gd name="connsiteY25" fmla="*/ 343142 h 1107839"/>
                <a:gd name="connsiteX26" fmla="*/ 1446390 w 2017573"/>
                <a:gd name="connsiteY26" fmla="*/ 283584 h 1107839"/>
                <a:gd name="connsiteX27" fmla="*/ 1239686 w 2017573"/>
                <a:gd name="connsiteY27" fmla="*/ 213515 h 1107839"/>
                <a:gd name="connsiteX28" fmla="*/ 1159107 w 2017573"/>
                <a:gd name="connsiteY28" fmla="*/ 38342 h 1107839"/>
                <a:gd name="connsiteX29" fmla="*/ 847301 w 2017573"/>
                <a:gd name="connsiteY29" fmla="*/ 17322 h 1107839"/>
                <a:gd name="connsiteX30" fmla="*/ 588045 w 2017573"/>
                <a:gd name="connsiteY30" fmla="*/ 213515 h 1107839"/>
                <a:gd name="connsiteX0" fmla="*/ 588045 w 2017573"/>
                <a:gd name="connsiteY0" fmla="*/ 213515 h 1107839"/>
                <a:gd name="connsiteX1" fmla="*/ 381342 w 2017573"/>
                <a:gd name="connsiteY1" fmla="*/ 199501 h 1107839"/>
                <a:gd name="connsiteX2" fmla="*/ 244707 w 2017573"/>
                <a:gd name="connsiteY2" fmla="*/ 132935 h 1107839"/>
                <a:gd name="connsiteX3" fmla="*/ 6473 w 2017573"/>
                <a:gd name="connsiteY3" fmla="*/ 409708 h 1107839"/>
                <a:gd name="connsiteX4" fmla="*/ 80045 w 2017573"/>
                <a:gd name="connsiteY4" fmla="*/ 423722 h 1107839"/>
                <a:gd name="connsiteX5" fmla="*/ 213176 w 2017573"/>
                <a:gd name="connsiteY5" fmla="*/ 521818 h 1107839"/>
                <a:gd name="connsiteX6" fmla="*/ 227190 w 2017573"/>
                <a:gd name="connsiteY6" fmla="*/ 661956 h 1107839"/>
                <a:gd name="connsiteX7" fmla="*/ 234197 w 2017573"/>
                <a:gd name="connsiteY7" fmla="*/ 767059 h 1107839"/>
                <a:gd name="connsiteX8" fmla="*/ 419880 w 2017573"/>
                <a:gd name="connsiteY8" fmla="*/ 865156 h 1107839"/>
                <a:gd name="connsiteX9" fmla="*/ 588045 w 2017573"/>
                <a:gd name="connsiteY9" fmla="*/ 900191 h 1107839"/>
                <a:gd name="connsiteX10" fmla="*/ 728183 w 2017573"/>
                <a:gd name="connsiteY10" fmla="*/ 900191 h 1107839"/>
                <a:gd name="connsiteX11" fmla="*/ 927880 w 2017573"/>
                <a:gd name="connsiteY11" fmla="*/ 973763 h 1107839"/>
                <a:gd name="connsiteX12" fmla="*/ 1050500 w 2017573"/>
                <a:gd name="connsiteY12" fmla="*/ 1019308 h 1107839"/>
                <a:gd name="connsiteX13" fmla="*/ 1320266 w 2017573"/>
                <a:gd name="connsiteY13" fmla="*/ 1001791 h 1107839"/>
                <a:gd name="connsiteX14" fmla="*/ 1414859 w 2017573"/>
                <a:gd name="connsiteY14" fmla="*/ 1026315 h 1107839"/>
                <a:gd name="connsiteX15" fmla="*/ 1512956 w 2017573"/>
                <a:gd name="connsiteY15" fmla="*/ 973763 h 1107839"/>
                <a:gd name="connsiteX16" fmla="*/ 1642583 w 2017573"/>
                <a:gd name="connsiteY16" fmla="*/ 977266 h 1107839"/>
                <a:gd name="connsiteX17" fmla="*/ 1796735 w 2017573"/>
                <a:gd name="connsiteY17" fmla="*/ 1089377 h 1107839"/>
                <a:gd name="connsiteX18" fmla="*/ 1933369 w 2017573"/>
                <a:gd name="connsiteY18" fmla="*/ 1103391 h 1107839"/>
                <a:gd name="connsiteX19" fmla="*/ 2017452 w 2017573"/>
                <a:gd name="connsiteY19" fmla="*/ 1043832 h 1107839"/>
                <a:gd name="connsiteX20" fmla="*/ 1915852 w 2017573"/>
                <a:gd name="connsiteY20" fmla="*/ 900190 h 1107839"/>
                <a:gd name="connsiteX21" fmla="*/ 1786224 w 2017573"/>
                <a:gd name="connsiteY21" fmla="*/ 651445 h 1107839"/>
                <a:gd name="connsiteX22" fmla="*/ 1807245 w 2017573"/>
                <a:gd name="connsiteY22" fmla="*/ 511308 h 1107839"/>
                <a:gd name="connsiteX23" fmla="*/ 1828265 w 2017573"/>
                <a:gd name="connsiteY23" fmla="*/ 430728 h 1107839"/>
                <a:gd name="connsiteX24" fmla="*/ 1737176 w 2017573"/>
                <a:gd name="connsiteY24" fmla="*/ 346646 h 1107839"/>
                <a:gd name="connsiteX25" fmla="*/ 1579521 w 2017573"/>
                <a:gd name="connsiteY25" fmla="*/ 343142 h 1107839"/>
                <a:gd name="connsiteX26" fmla="*/ 1446390 w 2017573"/>
                <a:gd name="connsiteY26" fmla="*/ 283584 h 1107839"/>
                <a:gd name="connsiteX27" fmla="*/ 1239686 w 2017573"/>
                <a:gd name="connsiteY27" fmla="*/ 213515 h 1107839"/>
                <a:gd name="connsiteX28" fmla="*/ 1159107 w 2017573"/>
                <a:gd name="connsiteY28" fmla="*/ 38342 h 1107839"/>
                <a:gd name="connsiteX29" fmla="*/ 847301 w 2017573"/>
                <a:gd name="connsiteY29" fmla="*/ 17322 h 1107839"/>
                <a:gd name="connsiteX30" fmla="*/ 588045 w 2017573"/>
                <a:gd name="connsiteY30" fmla="*/ 213515 h 1107839"/>
                <a:gd name="connsiteX0" fmla="*/ 556121 w 1985649"/>
                <a:gd name="connsiteY0" fmla="*/ 213515 h 1107839"/>
                <a:gd name="connsiteX1" fmla="*/ 349418 w 1985649"/>
                <a:gd name="connsiteY1" fmla="*/ 199501 h 1107839"/>
                <a:gd name="connsiteX2" fmla="*/ 212783 w 1985649"/>
                <a:gd name="connsiteY2" fmla="*/ 132935 h 1107839"/>
                <a:gd name="connsiteX3" fmla="*/ 9583 w 1985649"/>
                <a:gd name="connsiteY3" fmla="*/ 388687 h 1107839"/>
                <a:gd name="connsiteX4" fmla="*/ 48121 w 1985649"/>
                <a:gd name="connsiteY4" fmla="*/ 423722 h 1107839"/>
                <a:gd name="connsiteX5" fmla="*/ 181252 w 1985649"/>
                <a:gd name="connsiteY5" fmla="*/ 521818 h 1107839"/>
                <a:gd name="connsiteX6" fmla="*/ 195266 w 1985649"/>
                <a:gd name="connsiteY6" fmla="*/ 661956 h 1107839"/>
                <a:gd name="connsiteX7" fmla="*/ 202273 w 1985649"/>
                <a:gd name="connsiteY7" fmla="*/ 767059 h 1107839"/>
                <a:gd name="connsiteX8" fmla="*/ 387956 w 1985649"/>
                <a:gd name="connsiteY8" fmla="*/ 865156 h 1107839"/>
                <a:gd name="connsiteX9" fmla="*/ 556121 w 1985649"/>
                <a:gd name="connsiteY9" fmla="*/ 900191 h 1107839"/>
                <a:gd name="connsiteX10" fmla="*/ 696259 w 1985649"/>
                <a:gd name="connsiteY10" fmla="*/ 900191 h 1107839"/>
                <a:gd name="connsiteX11" fmla="*/ 895956 w 1985649"/>
                <a:gd name="connsiteY11" fmla="*/ 973763 h 1107839"/>
                <a:gd name="connsiteX12" fmla="*/ 1018576 w 1985649"/>
                <a:gd name="connsiteY12" fmla="*/ 1019308 h 1107839"/>
                <a:gd name="connsiteX13" fmla="*/ 1288342 w 1985649"/>
                <a:gd name="connsiteY13" fmla="*/ 1001791 h 1107839"/>
                <a:gd name="connsiteX14" fmla="*/ 1382935 w 1985649"/>
                <a:gd name="connsiteY14" fmla="*/ 1026315 h 1107839"/>
                <a:gd name="connsiteX15" fmla="*/ 1481032 w 1985649"/>
                <a:gd name="connsiteY15" fmla="*/ 973763 h 1107839"/>
                <a:gd name="connsiteX16" fmla="*/ 1610659 w 1985649"/>
                <a:gd name="connsiteY16" fmla="*/ 977266 h 1107839"/>
                <a:gd name="connsiteX17" fmla="*/ 1764811 w 1985649"/>
                <a:gd name="connsiteY17" fmla="*/ 1089377 h 1107839"/>
                <a:gd name="connsiteX18" fmla="*/ 1901445 w 1985649"/>
                <a:gd name="connsiteY18" fmla="*/ 1103391 h 1107839"/>
                <a:gd name="connsiteX19" fmla="*/ 1985528 w 1985649"/>
                <a:gd name="connsiteY19" fmla="*/ 1043832 h 1107839"/>
                <a:gd name="connsiteX20" fmla="*/ 1883928 w 1985649"/>
                <a:gd name="connsiteY20" fmla="*/ 900190 h 1107839"/>
                <a:gd name="connsiteX21" fmla="*/ 1754300 w 1985649"/>
                <a:gd name="connsiteY21" fmla="*/ 651445 h 1107839"/>
                <a:gd name="connsiteX22" fmla="*/ 1775321 w 1985649"/>
                <a:gd name="connsiteY22" fmla="*/ 511308 h 1107839"/>
                <a:gd name="connsiteX23" fmla="*/ 1796341 w 1985649"/>
                <a:gd name="connsiteY23" fmla="*/ 430728 h 1107839"/>
                <a:gd name="connsiteX24" fmla="*/ 1705252 w 1985649"/>
                <a:gd name="connsiteY24" fmla="*/ 346646 h 1107839"/>
                <a:gd name="connsiteX25" fmla="*/ 1547597 w 1985649"/>
                <a:gd name="connsiteY25" fmla="*/ 343142 h 1107839"/>
                <a:gd name="connsiteX26" fmla="*/ 1414466 w 1985649"/>
                <a:gd name="connsiteY26" fmla="*/ 283584 h 1107839"/>
                <a:gd name="connsiteX27" fmla="*/ 1207762 w 1985649"/>
                <a:gd name="connsiteY27" fmla="*/ 213515 h 1107839"/>
                <a:gd name="connsiteX28" fmla="*/ 1127183 w 1985649"/>
                <a:gd name="connsiteY28" fmla="*/ 38342 h 1107839"/>
                <a:gd name="connsiteX29" fmla="*/ 815377 w 1985649"/>
                <a:gd name="connsiteY29" fmla="*/ 17322 h 1107839"/>
                <a:gd name="connsiteX30" fmla="*/ 556121 w 1985649"/>
                <a:gd name="connsiteY30" fmla="*/ 213515 h 1107839"/>
                <a:gd name="connsiteX0" fmla="*/ 547469 w 1976997"/>
                <a:gd name="connsiteY0" fmla="*/ 213515 h 1107839"/>
                <a:gd name="connsiteX1" fmla="*/ 340766 w 1976997"/>
                <a:gd name="connsiteY1" fmla="*/ 199501 h 1107839"/>
                <a:gd name="connsiteX2" fmla="*/ 204131 w 1976997"/>
                <a:gd name="connsiteY2" fmla="*/ 132935 h 1107839"/>
                <a:gd name="connsiteX3" fmla="*/ 931 w 1976997"/>
                <a:gd name="connsiteY3" fmla="*/ 388687 h 1107839"/>
                <a:gd name="connsiteX4" fmla="*/ 39469 w 1976997"/>
                <a:gd name="connsiteY4" fmla="*/ 423722 h 1107839"/>
                <a:gd name="connsiteX5" fmla="*/ 172600 w 1976997"/>
                <a:gd name="connsiteY5" fmla="*/ 521818 h 1107839"/>
                <a:gd name="connsiteX6" fmla="*/ 186614 w 1976997"/>
                <a:gd name="connsiteY6" fmla="*/ 661956 h 1107839"/>
                <a:gd name="connsiteX7" fmla="*/ 193621 w 1976997"/>
                <a:gd name="connsiteY7" fmla="*/ 767059 h 1107839"/>
                <a:gd name="connsiteX8" fmla="*/ 379304 w 1976997"/>
                <a:gd name="connsiteY8" fmla="*/ 865156 h 1107839"/>
                <a:gd name="connsiteX9" fmla="*/ 547469 w 1976997"/>
                <a:gd name="connsiteY9" fmla="*/ 900191 h 1107839"/>
                <a:gd name="connsiteX10" fmla="*/ 687607 w 1976997"/>
                <a:gd name="connsiteY10" fmla="*/ 900191 h 1107839"/>
                <a:gd name="connsiteX11" fmla="*/ 887304 w 1976997"/>
                <a:gd name="connsiteY11" fmla="*/ 973763 h 1107839"/>
                <a:gd name="connsiteX12" fmla="*/ 1009924 w 1976997"/>
                <a:gd name="connsiteY12" fmla="*/ 1019308 h 1107839"/>
                <a:gd name="connsiteX13" fmla="*/ 1279690 w 1976997"/>
                <a:gd name="connsiteY13" fmla="*/ 1001791 h 1107839"/>
                <a:gd name="connsiteX14" fmla="*/ 1374283 w 1976997"/>
                <a:gd name="connsiteY14" fmla="*/ 1026315 h 1107839"/>
                <a:gd name="connsiteX15" fmla="*/ 1472380 w 1976997"/>
                <a:gd name="connsiteY15" fmla="*/ 973763 h 1107839"/>
                <a:gd name="connsiteX16" fmla="*/ 1602007 w 1976997"/>
                <a:gd name="connsiteY16" fmla="*/ 977266 h 1107839"/>
                <a:gd name="connsiteX17" fmla="*/ 1756159 w 1976997"/>
                <a:gd name="connsiteY17" fmla="*/ 1089377 h 1107839"/>
                <a:gd name="connsiteX18" fmla="*/ 1892793 w 1976997"/>
                <a:gd name="connsiteY18" fmla="*/ 1103391 h 1107839"/>
                <a:gd name="connsiteX19" fmla="*/ 1976876 w 1976997"/>
                <a:gd name="connsiteY19" fmla="*/ 1043832 h 1107839"/>
                <a:gd name="connsiteX20" fmla="*/ 1875276 w 1976997"/>
                <a:gd name="connsiteY20" fmla="*/ 900190 h 1107839"/>
                <a:gd name="connsiteX21" fmla="*/ 1745648 w 1976997"/>
                <a:gd name="connsiteY21" fmla="*/ 651445 h 1107839"/>
                <a:gd name="connsiteX22" fmla="*/ 1766669 w 1976997"/>
                <a:gd name="connsiteY22" fmla="*/ 511308 h 1107839"/>
                <a:gd name="connsiteX23" fmla="*/ 1787689 w 1976997"/>
                <a:gd name="connsiteY23" fmla="*/ 430728 h 1107839"/>
                <a:gd name="connsiteX24" fmla="*/ 1696600 w 1976997"/>
                <a:gd name="connsiteY24" fmla="*/ 346646 h 1107839"/>
                <a:gd name="connsiteX25" fmla="*/ 1538945 w 1976997"/>
                <a:gd name="connsiteY25" fmla="*/ 343142 h 1107839"/>
                <a:gd name="connsiteX26" fmla="*/ 1405814 w 1976997"/>
                <a:gd name="connsiteY26" fmla="*/ 283584 h 1107839"/>
                <a:gd name="connsiteX27" fmla="*/ 1199110 w 1976997"/>
                <a:gd name="connsiteY27" fmla="*/ 213515 h 1107839"/>
                <a:gd name="connsiteX28" fmla="*/ 1118531 w 1976997"/>
                <a:gd name="connsiteY28" fmla="*/ 38342 h 1107839"/>
                <a:gd name="connsiteX29" fmla="*/ 806725 w 1976997"/>
                <a:gd name="connsiteY29" fmla="*/ 17322 h 1107839"/>
                <a:gd name="connsiteX30" fmla="*/ 547469 w 1976997"/>
                <a:gd name="connsiteY30" fmla="*/ 213515 h 1107839"/>
                <a:gd name="connsiteX0" fmla="*/ 547497 w 1977025"/>
                <a:gd name="connsiteY0" fmla="*/ 213515 h 1107839"/>
                <a:gd name="connsiteX1" fmla="*/ 372692 w 1977025"/>
                <a:gd name="connsiteY1" fmla="*/ 178236 h 1107839"/>
                <a:gd name="connsiteX2" fmla="*/ 204159 w 1977025"/>
                <a:gd name="connsiteY2" fmla="*/ 132935 h 1107839"/>
                <a:gd name="connsiteX3" fmla="*/ 959 w 1977025"/>
                <a:gd name="connsiteY3" fmla="*/ 388687 h 1107839"/>
                <a:gd name="connsiteX4" fmla="*/ 39497 w 1977025"/>
                <a:gd name="connsiteY4" fmla="*/ 423722 h 1107839"/>
                <a:gd name="connsiteX5" fmla="*/ 172628 w 1977025"/>
                <a:gd name="connsiteY5" fmla="*/ 521818 h 1107839"/>
                <a:gd name="connsiteX6" fmla="*/ 186642 w 1977025"/>
                <a:gd name="connsiteY6" fmla="*/ 661956 h 1107839"/>
                <a:gd name="connsiteX7" fmla="*/ 193649 w 1977025"/>
                <a:gd name="connsiteY7" fmla="*/ 767059 h 1107839"/>
                <a:gd name="connsiteX8" fmla="*/ 379332 w 1977025"/>
                <a:gd name="connsiteY8" fmla="*/ 865156 h 1107839"/>
                <a:gd name="connsiteX9" fmla="*/ 547497 w 1977025"/>
                <a:gd name="connsiteY9" fmla="*/ 900191 h 1107839"/>
                <a:gd name="connsiteX10" fmla="*/ 687635 w 1977025"/>
                <a:gd name="connsiteY10" fmla="*/ 900191 h 1107839"/>
                <a:gd name="connsiteX11" fmla="*/ 887332 w 1977025"/>
                <a:gd name="connsiteY11" fmla="*/ 973763 h 1107839"/>
                <a:gd name="connsiteX12" fmla="*/ 1009952 w 1977025"/>
                <a:gd name="connsiteY12" fmla="*/ 1019308 h 1107839"/>
                <a:gd name="connsiteX13" fmla="*/ 1279718 w 1977025"/>
                <a:gd name="connsiteY13" fmla="*/ 1001791 h 1107839"/>
                <a:gd name="connsiteX14" fmla="*/ 1374311 w 1977025"/>
                <a:gd name="connsiteY14" fmla="*/ 1026315 h 1107839"/>
                <a:gd name="connsiteX15" fmla="*/ 1472408 w 1977025"/>
                <a:gd name="connsiteY15" fmla="*/ 973763 h 1107839"/>
                <a:gd name="connsiteX16" fmla="*/ 1602035 w 1977025"/>
                <a:gd name="connsiteY16" fmla="*/ 977266 h 1107839"/>
                <a:gd name="connsiteX17" fmla="*/ 1756187 w 1977025"/>
                <a:gd name="connsiteY17" fmla="*/ 1089377 h 1107839"/>
                <a:gd name="connsiteX18" fmla="*/ 1892821 w 1977025"/>
                <a:gd name="connsiteY18" fmla="*/ 1103391 h 1107839"/>
                <a:gd name="connsiteX19" fmla="*/ 1976904 w 1977025"/>
                <a:gd name="connsiteY19" fmla="*/ 1043832 h 1107839"/>
                <a:gd name="connsiteX20" fmla="*/ 1875304 w 1977025"/>
                <a:gd name="connsiteY20" fmla="*/ 900190 h 1107839"/>
                <a:gd name="connsiteX21" fmla="*/ 1745676 w 1977025"/>
                <a:gd name="connsiteY21" fmla="*/ 651445 h 1107839"/>
                <a:gd name="connsiteX22" fmla="*/ 1766697 w 1977025"/>
                <a:gd name="connsiteY22" fmla="*/ 511308 h 1107839"/>
                <a:gd name="connsiteX23" fmla="*/ 1787717 w 1977025"/>
                <a:gd name="connsiteY23" fmla="*/ 430728 h 1107839"/>
                <a:gd name="connsiteX24" fmla="*/ 1696628 w 1977025"/>
                <a:gd name="connsiteY24" fmla="*/ 346646 h 1107839"/>
                <a:gd name="connsiteX25" fmla="*/ 1538973 w 1977025"/>
                <a:gd name="connsiteY25" fmla="*/ 343142 h 1107839"/>
                <a:gd name="connsiteX26" fmla="*/ 1405842 w 1977025"/>
                <a:gd name="connsiteY26" fmla="*/ 283584 h 1107839"/>
                <a:gd name="connsiteX27" fmla="*/ 1199138 w 1977025"/>
                <a:gd name="connsiteY27" fmla="*/ 213515 h 1107839"/>
                <a:gd name="connsiteX28" fmla="*/ 1118559 w 1977025"/>
                <a:gd name="connsiteY28" fmla="*/ 38342 h 1107839"/>
                <a:gd name="connsiteX29" fmla="*/ 806753 w 1977025"/>
                <a:gd name="connsiteY29" fmla="*/ 17322 h 1107839"/>
                <a:gd name="connsiteX30" fmla="*/ 547497 w 1977025"/>
                <a:gd name="connsiteY30" fmla="*/ 213515 h 1107839"/>
                <a:gd name="connsiteX0" fmla="*/ 568762 w 1977025"/>
                <a:gd name="connsiteY0" fmla="*/ 185022 h 1105928"/>
                <a:gd name="connsiteX1" fmla="*/ 372692 w 1977025"/>
                <a:gd name="connsiteY1" fmla="*/ 176325 h 1105928"/>
                <a:gd name="connsiteX2" fmla="*/ 204159 w 1977025"/>
                <a:gd name="connsiteY2" fmla="*/ 131024 h 1105928"/>
                <a:gd name="connsiteX3" fmla="*/ 959 w 1977025"/>
                <a:gd name="connsiteY3" fmla="*/ 386776 h 1105928"/>
                <a:gd name="connsiteX4" fmla="*/ 39497 w 1977025"/>
                <a:gd name="connsiteY4" fmla="*/ 421811 h 1105928"/>
                <a:gd name="connsiteX5" fmla="*/ 172628 w 1977025"/>
                <a:gd name="connsiteY5" fmla="*/ 519907 h 1105928"/>
                <a:gd name="connsiteX6" fmla="*/ 186642 w 1977025"/>
                <a:gd name="connsiteY6" fmla="*/ 660045 h 1105928"/>
                <a:gd name="connsiteX7" fmla="*/ 193649 w 1977025"/>
                <a:gd name="connsiteY7" fmla="*/ 765148 h 1105928"/>
                <a:gd name="connsiteX8" fmla="*/ 379332 w 1977025"/>
                <a:gd name="connsiteY8" fmla="*/ 863245 h 1105928"/>
                <a:gd name="connsiteX9" fmla="*/ 547497 w 1977025"/>
                <a:gd name="connsiteY9" fmla="*/ 898280 h 1105928"/>
                <a:gd name="connsiteX10" fmla="*/ 687635 w 1977025"/>
                <a:gd name="connsiteY10" fmla="*/ 898280 h 1105928"/>
                <a:gd name="connsiteX11" fmla="*/ 887332 w 1977025"/>
                <a:gd name="connsiteY11" fmla="*/ 971852 h 1105928"/>
                <a:gd name="connsiteX12" fmla="*/ 1009952 w 1977025"/>
                <a:gd name="connsiteY12" fmla="*/ 1017397 h 1105928"/>
                <a:gd name="connsiteX13" fmla="*/ 1279718 w 1977025"/>
                <a:gd name="connsiteY13" fmla="*/ 999880 h 1105928"/>
                <a:gd name="connsiteX14" fmla="*/ 1374311 w 1977025"/>
                <a:gd name="connsiteY14" fmla="*/ 1024404 h 1105928"/>
                <a:gd name="connsiteX15" fmla="*/ 1472408 w 1977025"/>
                <a:gd name="connsiteY15" fmla="*/ 971852 h 1105928"/>
                <a:gd name="connsiteX16" fmla="*/ 1602035 w 1977025"/>
                <a:gd name="connsiteY16" fmla="*/ 975355 h 1105928"/>
                <a:gd name="connsiteX17" fmla="*/ 1756187 w 1977025"/>
                <a:gd name="connsiteY17" fmla="*/ 1087466 h 1105928"/>
                <a:gd name="connsiteX18" fmla="*/ 1892821 w 1977025"/>
                <a:gd name="connsiteY18" fmla="*/ 1101480 h 1105928"/>
                <a:gd name="connsiteX19" fmla="*/ 1976904 w 1977025"/>
                <a:gd name="connsiteY19" fmla="*/ 1041921 h 1105928"/>
                <a:gd name="connsiteX20" fmla="*/ 1875304 w 1977025"/>
                <a:gd name="connsiteY20" fmla="*/ 898279 h 1105928"/>
                <a:gd name="connsiteX21" fmla="*/ 1745676 w 1977025"/>
                <a:gd name="connsiteY21" fmla="*/ 649534 h 1105928"/>
                <a:gd name="connsiteX22" fmla="*/ 1766697 w 1977025"/>
                <a:gd name="connsiteY22" fmla="*/ 509397 h 1105928"/>
                <a:gd name="connsiteX23" fmla="*/ 1787717 w 1977025"/>
                <a:gd name="connsiteY23" fmla="*/ 428817 h 1105928"/>
                <a:gd name="connsiteX24" fmla="*/ 1696628 w 1977025"/>
                <a:gd name="connsiteY24" fmla="*/ 344735 h 1105928"/>
                <a:gd name="connsiteX25" fmla="*/ 1538973 w 1977025"/>
                <a:gd name="connsiteY25" fmla="*/ 341231 h 1105928"/>
                <a:gd name="connsiteX26" fmla="*/ 1405842 w 1977025"/>
                <a:gd name="connsiteY26" fmla="*/ 281673 h 1105928"/>
                <a:gd name="connsiteX27" fmla="*/ 1199138 w 1977025"/>
                <a:gd name="connsiteY27" fmla="*/ 211604 h 1105928"/>
                <a:gd name="connsiteX28" fmla="*/ 1118559 w 1977025"/>
                <a:gd name="connsiteY28" fmla="*/ 36431 h 1105928"/>
                <a:gd name="connsiteX29" fmla="*/ 806753 w 1977025"/>
                <a:gd name="connsiteY29" fmla="*/ 15411 h 1105928"/>
                <a:gd name="connsiteX30" fmla="*/ 568762 w 1977025"/>
                <a:gd name="connsiteY30" fmla="*/ 185022 h 1105928"/>
                <a:gd name="connsiteX0" fmla="*/ 536874 w 1945137"/>
                <a:gd name="connsiteY0" fmla="*/ 185022 h 1105928"/>
                <a:gd name="connsiteX1" fmla="*/ 340804 w 1945137"/>
                <a:gd name="connsiteY1" fmla="*/ 176325 h 1105928"/>
                <a:gd name="connsiteX2" fmla="*/ 172271 w 1945137"/>
                <a:gd name="connsiteY2" fmla="*/ 131024 h 1105928"/>
                <a:gd name="connsiteX3" fmla="*/ 6285 w 1945137"/>
                <a:gd name="connsiteY3" fmla="*/ 344246 h 1105928"/>
                <a:gd name="connsiteX4" fmla="*/ 7609 w 1945137"/>
                <a:gd name="connsiteY4" fmla="*/ 421811 h 1105928"/>
                <a:gd name="connsiteX5" fmla="*/ 140740 w 1945137"/>
                <a:gd name="connsiteY5" fmla="*/ 519907 h 1105928"/>
                <a:gd name="connsiteX6" fmla="*/ 154754 w 1945137"/>
                <a:gd name="connsiteY6" fmla="*/ 660045 h 1105928"/>
                <a:gd name="connsiteX7" fmla="*/ 161761 w 1945137"/>
                <a:gd name="connsiteY7" fmla="*/ 765148 h 1105928"/>
                <a:gd name="connsiteX8" fmla="*/ 347444 w 1945137"/>
                <a:gd name="connsiteY8" fmla="*/ 863245 h 1105928"/>
                <a:gd name="connsiteX9" fmla="*/ 515609 w 1945137"/>
                <a:gd name="connsiteY9" fmla="*/ 898280 h 1105928"/>
                <a:gd name="connsiteX10" fmla="*/ 655747 w 1945137"/>
                <a:gd name="connsiteY10" fmla="*/ 898280 h 1105928"/>
                <a:gd name="connsiteX11" fmla="*/ 855444 w 1945137"/>
                <a:gd name="connsiteY11" fmla="*/ 971852 h 1105928"/>
                <a:gd name="connsiteX12" fmla="*/ 978064 w 1945137"/>
                <a:gd name="connsiteY12" fmla="*/ 1017397 h 1105928"/>
                <a:gd name="connsiteX13" fmla="*/ 1247830 w 1945137"/>
                <a:gd name="connsiteY13" fmla="*/ 999880 h 1105928"/>
                <a:gd name="connsiteX14" fmla="*/ 1342423 w 1945137"/>
                <a:gd name="connsiteY14" fmla="*/ 1024404 h 1105928"/>
                <a:gd name="connsiteX15" fmla="*/ 1440520 w 1945137"/>
                <a:gd name="connsiteY15" fmla="*/ 971852 h 1105928"/>
                <a:gd name="connsiteX16" fmla="*/ 1570147 w 1945137"/>
                <a:gd name="connsiteY16" fmla="*/ 975355 h 1105928"/>
                <a:gd name="connsiteX17" fmla="*/ 1724299 w 1945137"/>
                <a:gd name="connsiteY17" fmla="*/ 1087466 h 1105928"/>
                <a:gd name="connsiteX18" fmla="*/ 1860933 w 1945137"/>
                <a:gd name="connsiteY18" fmla="*/ 1101480 h 1105928"/>
                <a:gd name="connsiteX19" fmla="*/ 1945016 w 1945137"/>
                <a:gd name="connsiteY19" fmla="*/ 1041921 h 1105928"/>
                <a:gd name="connsiteX20" fmla="*/ 1843416 w 1945137"/>
                <a:gd name="connsiteY20" fmla="*/ 898279 h 1105928"/>
                <a:gd name="connsiteX21" fmla="*/ 1713788 w 1945137"/>
                <a:gd name="connsiteY21" fmla="*/ 649534 h 1105928"/>
                <a:gd name="connsiteX22" fmla="*/ 1734809 w 1945137"/>
                <a:gd name="connsiteY22" fmla="*/ 509397 h 1105928"/>
                <a:gd name="connsiteX23" fmla="*/ 1755829 w 1945137"/>
                <a:gd name="connsiteY23" fmla="*/ 428817 h 1105928"/>
                <a:gd name="connsiteX24" fmla="*/ 1664740 w 1945137"/>
                <a:gd name="connsiteY24" fmla="*/ 344735 h 1105928"/>
                <a:gd name="connsiteX25" fmla="*/ 1507085 w 1945137"/>
                <a:gd name="connsiteY25" fmla="*/ 341231 h 1105928"/>
                <a:gd name="connsiteX26" fmla="*/ 1373954 w 1945137"/>
                <a:gd name="connsiteY26" fmla="*/ 281673 h 1105928"/>
                <a:gd name="connsiteX27" fmla="*/ 1167250 w 1945137"/>
                <a:gd name="connsiteY27" fmla="*/ 211604 h 1105928"/>
                <a:gd name="connsiteX28" fmla="*/ 1086671 w 1945137"/>
                <a:gd name="connsiteY28" fmla="*/ 36431 h 1105928"/>
                <a:gd name="connsiteX29" fmla="*/ 774865 w 1945137"/>
                <a:gd name="connsiteY29" fmla="*/ 15411 h 1105928"/>
                <a:gd name="connsiteX30" fmla="*/ 536874 w 1945137"/>
                <a:gd name="connsiteY30" fmla="*/ 185022 h 1105928"/>
                <a:gd name="connsiteX0" fmla="*/ 536898 w 1945161"/>
                <a:gd name="connsiteY0" fmla="*/ 185022 h 1105928"/>
                <a:gd name="connsiteX1" fmla="*/ 340828 w 1945161"/>
                <a:gd name="connsiteY1" fmla="*/ 176325 h 1105928"/>
                <a:gd name="connsiteX2" fmla="*/ 172295 w 1945161"/>
                <a:gd name="connsiteY2" fmla="*/ 131024 h 1105928"/>
                <a:gd name="connsiteX3" fmla="*/ 6309 w 1945161"/>
                <a:gd name="connsiteY3" fmla="*/ 344246 h 1105928"/>
                <a:gd name="connsiteX4" fmla="*/ 44847 w 1945161"/>
                <a:gd name="connsiteY4" fmla="*/ 400546 h 1105928"/>
                <a:gd name="connsiteX5" fmla="*/ 140764 w 1945161"/>
                <a:gd name="connsiteY5" fmla="*/ 519907 h 1105928"/>
                <a:gd name="connsiteX6" fmla="*/ 154778 w 1945161"/>
                <a:gd name="connsiteY6" fmla="*/ 660045 h 1105928"/>
                <a:gd name="connsiteX7" fmla="*/ 161785 w 1945161"/>
                <a:gd name="connsiteY7" fmla="*/ 765148 h 1105928"/>
                <a:gd name="connsiteX8" fmla="*/ 347468 w 1945161"/>
                <a:gd name="connsiteY8" fmla="*/ 863245 h 1105928"/>
                <a:gd name="connsiteX9" fmla="*/ 515633 w 1945161"/>
                <a:gd name="connsiteY9" fmla="*/ 898280 h 1105928"/>
                <a:gd name="connsiteX10" fmla="*/ 655771 w 1945161"/>
                <a:gd name="connsiteY10" fmla="*/ 898280 h 1105928"/>
                <a:gd name="connsiteX11" fmla="*/ 855468 w 1945161"/>
                <a:gd name="connsiteY11" fmla="*/ 971852 h 1105928"/>
                <a:gd name="connsiteX12" fmla="*/ 978088 w 1945161"/>
                <a:gd name="connsiteY12" fmla="*/ 1017397 h 1105928"/>
                <a:gd name="connsiteX13" fmla="*/ 1247854 w 1945161"/>
                <a:gd name="connsiteY13" fmla="*/ 999880 h 1105928"/>
                <a:gd name="connsiteX14" fmla="*/ 1342447 w 1945161"/>
                <a:gd name="connsiteY14" fmla="*/ 1024404 h 1105928"/>
                <a:gd name="connsiteX15" fmla="*/ 1440544 w 1945161"/>
                <a:gd name="connsiteY15" fmla="*/ 971852 h 1105928"/>
                <a:gd name="connsiteX16" fmla="*/ 1570171 w 1945161"/>
                <a:gd name="connsiteY16" fmla="*/ 975355 h 1105928"/>
                <a:gd name="connsiteX17" fmla="*/ 1724323 w 1945161"/>
                <a:gd name="connsiteY17" fmla="*/ 1087466 h 1105928"/>
                <a:gd name="connsiteX18" fmla="*/ 1860957 w 1945161"/>
                <a:gd name="connsiteY18" fmla="*/ 1101480 h 1105928"/>
                <a:gd name="connsiteX19" fmla="*/ 1945040 w 1945161"/>
                <a:gd name="connsiteY19" fmla="*/ 1041921 h 1105928"/>
                <a:gd name="connsiteX20" fmla="*/ 1843440 w 1945161"/>
                <a:gd name="connsiteY20" fmla="*/ 898279 h 1105928"/>
                <a:gd name="connsiteX21" fmla="*/ 1713812 w 1945161"/>
                <a:gd name="connsiteY21" fmla="*/ 649534 h 1105928"/>
                <a:gd name="connsiteX22" fmla="*/ 1734833 w 1945161"/>
                <a:gd name="connsiteY22" fmla="*/ 509397 h 1105928"/>
                <a:gd name="connsiteX23" fmla="*/ 1755853 w 1945161"/>
                <a:gd name="connsiteY23" fmla="*/ 428817 h 1105928"/>
                <a:gd name="connsiteX24" fmla="*/ 1664764 w 1945161"/>
                <a:gd name="connsiteY24" fmla="*/ 344735 h 1105928"/>
                <a:gd name="connsiteX25" fmla="*/ 1507109 w 1945161"/>
                <a:gd name="connsiteY25" fmla="*/ 341231 h 1105928"/>
                <a:gd name="connsiteX26" fmla="*/ 1373978 w 1945161"/>
                <a:gd name="connsiteY26" fmla="*/ 281673 h 1105928"/>
                <a:gd name="connsiteX27" fmla="*/ 1167274 w 1945161"/>
                <a:gd name="connsiteY27" fmla="*/ 211604 h 1105928"/>
                <a:gd name="connsiteX28" fmla="*/ 1086695 w 1945161"/>
                <a:gd name="connsiteY28" fmla="*/ 36431 h 1105928"/>
                <a:gd name="connsiteX29" fmla="*/ 774889 w 1945161"/>
                <a:gd name="connsiteY29" fmla="*/ 15411 h 1105928"/>
                <a:gd name="connsiteX30" fmla="*/ 536898 w 1945161"/>
                <a:gd name="connsiteY30" fmla="*/ 185022 h 110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45161" h="1105928">
                  <a:moveTo>
                    <a:pt x="536898" y="185022"/>
                  </a:moveTo>
                  <a:cubicBezTo>
                    <a:pt x="464555" y="211841"/>
                    <a:pt x="401595" y="185325"/>
                    <a:pt x="340828" y="176325"/>
                  </a:cubicBezTo>
                  <a:cubicBezTo>
                    <a:pt x="280061" y="167325"/>
                    <a:pt x="228048" y="103037"/>
                    <a:pt x="172295" y="131024"/>
                  </a:cubicBezTo>
                  <a:cubicBezTo>
                    <a:pt x="116542" y="159011"/>
                    <a:pt x="27550" y="299326"/>
                    <a:pt x="6309" y="344246"/>
                  </a:cubicBezTo>
                  <a:cubicBezTo>
                    <a:pt x="-14932" y="389166"/>
                    <a:pt x="22438" y="371269"/>
                    <a:pt x="44847" y="400546"/>
                  </a:cubicBezTo>
                  <a:cubicBezTo>
                    <a:pt x="67256" y="429823"/>
                    <a:pt x="122442" y="476657"/>
                    <a:pt x="140764" y="519907"/>
                  </a:cubicBezTo>
                  <a:cubicBezTo>
                    <a:pt x="159086" y="563157"/>
                    <a:pt x="151275" y="619172"/>
                    <a:pt x="154778" y="660045"/>
                  </a:cubicBezTo>
                  <a:cubicBezTo>
                    <a:pt x="158281" y="700918"/>
                    <a:pt x="129670" y="731281"/>
                    <a:pt x="161785" y="765148"/>
                  </a:cubicBezTo>
                  <a:cubicBezTo>
                    <a:pt x="193900" y="799015"/>
                    <a:pt x="288493" y="841056"/>
                    <a:pt x="347468" y="863245"/>
                  </a:cubicBezTo>
                  <a:cubicBezTo>
                    <a:pt x="406443" y="885434"/>
                    <a:pt x="464249" y="892441"/>
                    <a:pt x="515633" y="898280"/>
                  </a:cubicBezTo>
                  <a:cubicBezTo>
                    <a:pt x="567017" y="904119"/>
                    <a:pt x="599132" y="886018"/>
                    <a:pt x="655771" y="898280"/>
                  </a:cubicBezTo>
                  <a:cubicBezTo>
                    <a:pt x="712410" y="910542"/>
                    <a:pt x="855468" y="971852"/>
                    <a:pt x="855468" y="971852"/>
                  </a:cubicBezTo>
                  <a:cubicBezTo>
                    <a:pt x="909188" y="991705"/>
                    <a:pt x="912690" y="1012726"/>
                    <a:pt x="978088" y="1017397"/>
                  </a:cubicBezTo>
                  <a:cubicBezTo>
                    <a:pt x="1043486" y="1022068"/>
                    <a:pt x="1187128" y="998712"/>
                    <a:pt x="1247854" y="999880"/>
                  </a:cubicBezTo>
                  <a:cubicBezTo>
                    <a:pt x="1308580" y="1001048"/>
                    <a:pt x="1310332" y="1029075"/>
                    <a:pt x="1342447" y="1024404"/>
                  </a:cubicBezTo>
                  <a:cubicBezTo>
                    <a:pt x="1374562" y="1019733"/>
                    <a:pt x="1402590" y="980027"/>
                    <a:pt x="1440544" y="971852"/>
                  </a:cubicBezTo>
                  <a:cubicBezTo>
                    <a:pt x="1478498" y="963677"/>
                    <a:pt x="1522875" y="956086"/>
                    <a:pt x="1570171" y="975355"/>
                  </a:cubicBezTo>
                  <a:cubicBezTo>
                    <a:pt x="1617468" y="994624"/>
                    <a:pt x="1675859" y="1066445"/>
                    <a:pt x="1724323" y="1087466"/>
                  </a:cubicBezTo>
                  <a:cubicBezTo>
                    <a:pt x="1772787" y="1108487"/>
                    <a:pt x="1824171" y="1109071"/>
                    <a:pt x="1860957" y="1101480"/>
                  </a:cubicBezTo>
                  <a:cubicBezTo>
                    <a:pt x="1897743" y="1093889"/>
                    <a:pt x="1947959" y="1075788"/>
                    <a:pt x="1945040" y="1041921"/>
                  </a:cubicBezTo>
                  <a:cubicBezTo>
                    <a:pt x="1942121" y="1008054"/>
                    <a:pt x="1924019" y="970685"/>
                    <a:pt x="1843440" y="898279"/>
                  </a:cubicBezTo>
                  <a:cubicBezTo>
                    <a:pt x="1762861" y="825873"/>
                    <a:pt x="1731913" y="714348"/>
                    <a:pt x="1713812" y="649534"/>
                  </a:cubicBezTo>
                  <a:cubicBezTo>
                    <a:pt x="1695711" y="584720"/>
                    <a:pt x="1727826" y="546183"/>
                    <a:pt x="1734833" y="509397"/>
                  </a:cubicBezTo>
                  <a:cubicBezTo>
                    <a:pt x="1741840" y="472611"/>
                    <a:pt x="1767531" y="456261"/>
                    <a:pt x="1755853" y="428817"/>
                  </a:cubicBezTo>
                  <a:cubicBezTo>
                    <a:pt x="1744175" y="401373"/>
                    <a:pt x="1706221" y="359333"/>
                    <a:pt x="1664764" y="344735"/>
                  </a:cubicBezTo>
                  <a:cubicBezTo>
                    <a:pt x="1623307" y="330137"/>
                    <a:pt x="1555573" y="351741"/>
                    <a:pt x="1507109" y="341231"/>
                  </a:cubicBezTo>
                  <a:cubicBezTo>
                    <a:pt x="1458645" y="330721"/>
                    <a:pt x="1430617" y="303278"/>
                    <a:pt x="1373978" y="281673"/>
                  </a:cubicBezTo>
                  <a:cubicBezTo>
                    <a:pt x="1317339" y="260069"/>
                    <a:pt x="1215155" y="252478"/>
                    <a:pt x="1167274" y="211604"/>
                  </a:cubicBezTo>
                  <a:cubicBezTo>
                    <a:pt x="1119393" y="170730"/>
                    <a:pt x="1163771" y="78472"/>
                    <a:pt x="1086695" y="36431"/>
                  </a:cubicBezTo>
                  <a:cubicBezTo>
                    <a:pt x="1009619" y="-5610"/>
                    <a:pt x="866522" y="-9354"/>
                    <a:pt x="774889" y="15411"/>
                  </a:cubicBezTo>
                  <a:cubicBezTo>
                    <a:pt x="683256" y="40176"/>
                    <a:pt x="609241" y="158203"/>
                    <a:pt x="536898" y="185022"/>
                  </a:cubicBezTo>
                  <a:close/>
                </a:path>
              </a:pathLst>
            </a:custGeom>
            <a:noFill/>
            <a:ln>
              <a:solidFill>
                <a:srgbClr val="0432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2E97745-71DC-2C46-933A-13F5EF3C8F83}"/>
              </a:ext>
            </a:extLst>
          </p:cNvPr>
          <p:cNvGrpSpPr/>
          <p:nvPr/>
        </p:nvGrpSpPr>
        <p:grpSpPr>
          <a:xfrm>
            <a:off x="6303464" y="3046941"/>
            <a:ext cx="1137753" cy="824391"/>
            <a:chOff x="6283560" y="1805249"/>
            <a:chExt cx="1137753" cy="824391"/>
          </a:xfrm>
        </p:grpSpPr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20C77B03-746E-7547-817A-2DAF69BF0A90}"/>
                </a:ext>
              </a:extLst>
            </p:cNvPr>
            <p:cNvCxnSpPr>
              <a:cxnSpLocks/>
            </p:cNvCxnSpPr>
            <p:nvPr/>
          </p:nvCxnSpPr>
          <p:spPr>
            <a:xfrm>
              <a:off x="6283560" y="1929378"/>
              <a:ext cx="236544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A924A88-A2A6-2045-A2B3-C02899DC0789}"/>
                </a:ext>
              </a:extLst>
            </p:cNvPr>
            <p:cNvSpPr txBox="1"/>
            <p:nvPr/>
          </p:nvSpPr>
          <p:spPr>
            <a:xfrm>
              <a:off x="6520104" y="1805249"/>
              <a:ext cx="901209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GB" sz="1050" dirty="0">
                  <a:solidFill>
                    <a:schemeClr val="bg1"/>
                  </a:solidFill>
                </a:rPr>
                <a:t>smooth/bare</a:t>
              </a: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BDDCE0C8-BF87-6F49-9BAF-8642F4430D47}"/>
                </a:ext>
              </a:extLst>
            </p:cNvPr>
            <p:cNvCxnSpPr>
              <a:cxnSpLocks/>
            </p:cNvCxnSpPr>
            <p:nvPr/>
          </p:nvCxnSpPr>
          <p:spPr>
            <a:xfrm>
              <a:off x="6285768" y="2079745"/>
              <a:ext cx="236544" cy="0"/>
            </a:xfrm>
            <a:prstGeom prst="line">
              <a:avLst/>
            </a:prstGeom>
            <a:ln w="12700">
              <a:solidFill>
                <a:srgbClr val="7030A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FAFE7A9-0C3E-D743-BE32-AAA425D26228}"/>
                </a:ext>
              </a:extLst>
            </p:cNvPr>
            <p:cNvSpPr txBox="1"/>
            <p:nvPr/>
          </p:nvSpPr>
          <p:spPr>
            <a:xfrm>
              <a:off x="6517348" y="1951203"/>
              <a:ext cx="65114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>
                  <a:solidFill>
                    <a:srgbClr val="7030A0"/>
                  </a:solidFill>
                </a:rPr>
                <a:t>irregular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23F85F04-8669-FA43-ABA9-9E1D08A65DBC}"/>
                </a:ext>
              </a:extLst>
            </p:cNvPr>
            <p:cNvCxnSpPr>
              <a:cxnSpLocks/>
            </p:cNvCxnSpPr>
            <p:nvPr/>
          </p:nvCxnSpPr>
          <p:spPr>
            <a:xfrm>
              <a:off x="6287976" y="2230112"/>
              <a:ext cx="236544" cy="0"/>
            </a:xfrm>
            <a:prstGeom prst="line">
              <a:avLst/>
            </a:prstGeom>
            <a:ln w="12700">
              <a:solidFill>
                <a:srgbClr val="0432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F0B7ECE-C2D8-3C46-AA4E-A1BEAE20185B}"/>
                </a:ext>
              </a:extLst>
            </p:cNvPr>
            <p:cNvSpPr txBox="1"/>
            <p:nvPr/>
          </p:nvSpPr>
          <p:spPr>
            <a:xfrm>
              <a:off x="6517348" y="2097157"/>
              <a:ext cx="57419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>
                  <a:solidFill>
                    <a:srgbClr val="0432FF"/>
                  </a:solidFill>
                </a:rPr>
                <a:t>regular</a:t>
              </a: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910C4E43-5AFC-EA47-A0E1-D38287EA8EFB}"/>
                </a:ext>
              </a:extLst>
            </p:cNvPr>
            <p:cNvCxnSpPr>
              <a:cxnSpLocks/>
            </p:cNvCxnSpPr>
            <p:nvPr/>
          </p:nvCxnSpPr>
          <p:spPr>
            <a:xfrm>
              <a:off x="6290174" y="2362719"/>
              <a:ext cx="236544" cy="0"/>
            </a:xfrm>
            <a:prstGeom prst="line">
              <a:avLst/>
            </a:prstGeom>
            <a:ln w="12700">
              <a:solidFill>
                <a:srgbClr val="FFFF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67E24F4-EBF5-DA41-B4FA-1B627980F30D}"/>
                </a:ext>
              </a:extLst>
            </p:cNvPr>
            <p:cNvSpPr txBox="1"/>
            <p:nvPr/>
          </p:nvSpPr>
          <p:spPr>
            <a:xfrm>
              <a:off x="6518710" y="2229772"/>
              <a:ext cx="78258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>
                  <a:solidFill>
                    <a:srgbClr val="FFFF00"/>
                  </a:solidFill>
                </a:rPr>
                <a:t>multi-scale</a:t>
              </a: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AB2744A4-8041-E14B-9FEC-E726CCDF478C}"/>
                </a:ext>
              </a:extLst>
            </p:cNvPr>
            <p:cNvCxnSpPr>
              <a:cxnSpLocks/>
            </p:cNvCxnSpPr>
            <p:nvPr/>
          </p:nvCxnSpPr>
          <p:spPr>
            <a:xfrm>
              <a:off x="6292381" y="2508667"/>
              <a:ext cx="236544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8C8E9C8A-8BAF-5746-AA4B-95A7A646A2B8}"/>
                </a:ext>
              </a:extLst>
            </p:cNvPr>
            <p:cNvSpPr txBox="1"/>
            <p:nvPr/>
          </p:nvSpPr>
          <p:spPr>
            <a:xfrm>
              <a:off x="6526169" y="2375724"/>
              <a:ext cx="69121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>
                  <a:solidFill>
                    <a:srgbClr val="FF0000"/>
                  </a:solidFill>
                </a:rPr>
                <a:t>full cover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9B1D03D-87C9-A548-9913-14E5403B2A00}"/>
              </a:ext>
            </a:extLst>
          </p:cNvPr>
          <p:cNvGrpSpPr/>
          <p:nvPr/>
        </p:nvGrpSpPr>
        <p:grpSpPr>
          <a:xfrm>
            <a:off x="2507371" y="4137613"/>
            <a:ext cx="1504442" cy="1369071"/>
            <a:chOff x="5563153" y="2915099"/>
            <a:chExt cx="1504442" cy="1369071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C286004-A387-D24A-BE99-06BD5A38DBA4}"/>
                </a:ext>
              </a:extLst>
            </p:cNvPr>
            <p:cNvSpPr>
              <a:spLocks noChangeAspect="1"/>
            </p:cNvSpPr>
            <p:nvPr/>
          </p:nvSpPr>
          <p:spPr>
            <a:xfrm rot="21273393">
              <a:off x="5563153" y="2915099"/>
              <a:ext cx="63902" cy="6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513479A-10F1-A24E-A9CF-16D5972AA008}"/>
                </a:ext>
              </a:extLst>
            </p:cNvPr>
            <p:cNvSpPr>
              <a:spLocks noChangeAspect="1"/>
            </p:cNvSpPr>
            <p:nvPr/>
          </p:nvSpPr>
          <p:spPr>
            <a:xfrm rot="197538">
              <a:off x="5758629" y="3824070"/>
              <a:ext cx="63902" cy="6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D46072-EDF1-9740-9344-E54E2B8C87F2}"/>
                </a:ext>
              </a:extLst>
            </p:cNvPr>
            <p:cNvSpPr>
              <a:spLocks noChangeAspect="1"/>
            </p:cNvSpPr>
            <p:nvPr/>
          </p:nvSpPr>
          <p:spPr>
            <a:xfrm rot="20143719">
              <a:off x="6552580" y="4222970"/>
              <a:ext cx="63902" cy="6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4A955BE2-6151-6545-A45B-6C459B6CB7CE}"/>
                </a:ext>
              </a:extLst>
            </p:cNvPr>
            <p:cNvSpPr>
              <a:spLocks noChangeAspect="1"/>
            </p:cNvSpPr>
            <p:nvPr/>
          </p:nvSpPr>
          <p:spPr>
            <a:xfrm rot="19470001">
              <a:off x="7003693" y="3890302"/>
              <a:ext cx="63902" cy="6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45BADB4-0717-E14D-B30D-7748428E3EF6}"/>
              </a:ext>
            </a:extLst>
          </p:cNvPr>
          <p:cNvGrpSpPr/>
          <p:nvPr/>
        </p:nvGrpSpPr>
        <p:grpSpPr>
          <a:xfrm>
            <a:off x="5702301" y="4137613"/>
            <a:ext cx="1504442" cy="1369071"/>
            <a:chOff x="5563153" y="2915099"/>
            <a:chExt cx="1504442" cy="1369071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15F01D03-7AF5-C741-B0C1-94C503FB971F}"/>
                </a:ext>
              </a:extLst>
            </p:cNvPr>
            <p:cNvSpPr>
              <a:spLocks noChangeAspect="1"/>
            </p:cNvSpPr>
            <p:nvPr/>
          </p:nvSpPr>
          <p:spPr>
            <a:xfrm rot="21273393">
              <a:off x="5563153" y="2915099"/>
              <a:ext cx="63902" cy="6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0FFF508-0A9D-5B4E-AC86-E69A7C9EC4EE}"/>
                </a:ext>
              </a:extLst>
            </p:cNvPr>
            <p:cNvSpPr>
              <a:spLocks noChangeAspect="1"/>
            </p:cNvSpPr>
            <p:nvPr/>
          </p:nvSpPr>
          <p:spPr>
            <a:xfrm rot="197538">
              <a:off x="5758629" y="3824070"/>
              <a:ext cx="63902" cy="6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BC48066-67CD-5041-A5A3-4FD6ADC17DCC}"/>
                </a:ext>
              </a:extLst>
            </p:cNvPr>
            <p:cNvSpPr>
              <a:spLocks noChangeAspect="1"/>
            </p:cNvSpPr>
            <p:nvPr/>
          </p:nvSpPr>
          <p:spPr>
            <a:xfrm rot="20143719">
              <a:off x="6552580" y="4222970"/>
              <a:ext cx="63902" cy="6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B7FD83BA-7FDA-AF4F-BBD4-830172E67C98}"/>
                </a:ext>
              </a:extLst>
            </p:cNvPr>
            <p:cNvSpPr>
              <a:spLocks noChangeAspect="1"/>
            </p:cNvSpPr>
            <p:nvPr/>
          </p:nvSpPr>
          <p:spPr>
            <a:xfrm rot="19470001">
              <a:off x="7003693" y="3890302"/>
              <a:ext cx="63902" cy="6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583607F-43D3-3D44-B93C-1C782FF248C3}"/>
              </a:ext>
            </a:extLst>
          </p:cNvPr>
          <p:cNvSpPr txBox="1"/>
          <p:nvPr/>
        </p:nvSpPr>
        <p:spPr>
          <a:xfrm>
            <a:off x="2403175" y="3912576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1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D171061-9668-8143-BE53-DE693855C77A}"/>
              </a:ext>
            </a:extLst>
          </p:cNvPr>
          <p:cNvSpPr txBox="1"/>
          <p:nvPr/>
        </p:nvSpPr>
        <p:spPr>
          <a:xfrm>
            <a:off x="2606397" y="4808721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2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2AB339F-A89B-274B-9319-E64F3AF7BC46}"/>
              </a:ext>
            </a:extLst>
          </p:cNvPr>
          <p:cNvSpPr txBox="1"/>
          <p:nvPr/>
        </p:nvSpPr>
        <p:spPr>
          <a:xfrm>
            <a:off x="3308369" y="5368881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3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D64AB98-7F31-BD4B-A047-793B5F00E883}"/>
              </a:ext>
            </a:extLst>
          </p:cNvPr>
          <p:cNvSpPr txBox="1"/>
          <p:nvPr/>
        </p:nvSpPr>
        <p:spPr>
          <a:xfrm>
            <a:off x="3814075" y="4896091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4</a:t>
            </a: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9A7B1C22-27BC-E84D-AEF4-FC9A80AB126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61" t="24358" r="8826" b="25785"/>
          <a:stretch/>
        </p:blipFill>
        <p:spPr>
          <a:xfrm>
            <a:off x="1089980" y="299156"/>
            <a:ext cx="3625197" cy="2675824"/>
          </a:xfrm>
          <a:prstGeom prst="rect">
            <a:avLst/>
          </a:prstGeom>
        </p:spPr>
      </p:pic>
      <p:pic>
        <p:nvPicPr>
          <p:cNvPr id="85" name="Picture 84" descr="A picture containing sitting, green, ship, piece&#10;&#10;Description automatically generated">
            <a:extLst>
              <a:ext uri="{FF2B5EF4-FFF2-40B4-BE49-F238E27FC236}">
                <a16:creationId xmlns:a16="http://schemas.microsoft.com/office/drawing/2014/main" id="{FA8BEDE8-AB34-BA45-99D2-1443B064742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/>
          </a:blip>
          <a:srcRect l="26414" t="8636" r="22855" b="4448"/>
          <a:stretch/>
        </p:blipFill>
        <p:spPr>
          <a:xfrm>
            <a:off x="4819669" y="428257"/>
            <a:ext cx="2546428" cy="2333128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1448925A-DB74-EB49-AD40-197D79960BF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605" t="70713" r="19836" b="25729"/>
          <a:stretch/>
        </p:blipFill>
        <p:spPr>
          <a:xfrm>
            <a:off x="4773950" y="2792191"/>
            <a:ext cx="2677390" cy="190940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B4C5A292-8E1E-2A4C-855C-F8E44D8E8067}"/>
              </a:ext>
            </a:extLst>
          </p:cNvPr>
          <p:cNvSpPr txBox="1"/>
          <p:nvPr/>
        </p:nvSpPr>
        <p:spPr>
          <a:xfrm>
            <a:off x="3808877" y="445925"/>
            <a:ext cx="36917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dirty="0">
                <a:solidFill>
                  <a:schemeClr val="bg1"/>
                </a:solidFill>
              </a:rPr>
              <a:t>(a)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753D2EA-BB5C-794D-B07F-74F4F506D17B}"/>
              </a:ext>
            </a:extLst>
          </p:cNvPr>
          <p:cNvSpPr txBox="1"/>
          <p:nvPr/>
        </p:nvSpPr>
        <p:spPr>
          <a:xfrm>
            <a:off x="7027979" y="445925"/>
            <a:ext cx="42336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dirty="0">
                <a:solidFill>
                  <a:schemeClr val="bg1"/>
                </a:solidFill>
              </a:rPr>
              <a:t>(b)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B6468FA-7232-2E43-9BFD-206BB87A26AA}"/>
              </a:ext>
            </a:extLst>
          </p:cNvPr>
          <p:cNvSpPr txBox="1"/>
          <p:nvPr/>
        </p:nvSpPr>
        <p:spPr>
          <a:xfrm rot="16200000">
            <a:off x="3773548" y="1483904"/>
            <a:ext cx="109786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dirty="0"/>
              <a:t>m above MSL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F17583D-3DA1-F843-B350-BF59F8B7A242}"/>
              </a:ext>
            </a:extLst>
          </p:cNvPr>
          <p:cNvSpPr txBox="1"/>
          <p:nvPr/>
        </p:nvSpPr>
        <p:spPr>
          <a:xfrm>
            <a:off x="2225562" y="409834"/>
            <a:ext cx="1183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Paardenschor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C7A543B-303B-3143-BA2B-25D4C93F52FF}"/>
              </a:ext>
            </a:extLst>
          </p:cNvPr>
          <p:cNvSpPr txBox="1"/>
          <p:nvPr/>
        </p:nvSpPr>
        <p:spPr>
          <a:xfrm>
            <a:off x="5401898" y="402127"/>
            <a:ext cx="1183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Paardenschor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EE47C7C-491F-A647-8D32-C65B261D97A0}"/>
              </a:ext>
            </a:extLst>
          </p:cNvPr>
          <p:cNvSpPr txBox="1"/>
          <p:nvPr/>
        </p:nvSpPr>
        <p:spPr>
          <a:xfrm>
            <a:off x="2100660" y="3031072"/>
            <a:ext cx="8790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>
                <a:solidFill>
                  <a:schemeClr val="bg1"/>
                </a:solidFill>
              </a:rPr>
              <a:t>Ketenisse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6332D3B-1D6A-A34A-A679-0144860F319A}"/>
              </a:ext>
            </a:extLst>
          </p:cNvPr>
          <p:cNvSpPr txBox="1"/>
          <p:nvPr/>
        </p:nvSpPr>
        <p:spPr>
          <a:xfrm>
            <a:off x="5293793" y="3043227"/>
            <a:ext cx="8790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>
                <a:solidFill>
                  <a:schemeClr val="bg1"/>
                </a:solidFill>
              </a:rPr>
              <a:t>Ketenisse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0F2B151F-2E13-9544-8825-D1FA35CB523D}"/>
              </a:ext>
            </a:extLst>
          </p:cNvPr>
          <p:cNvSpPr/>
          <p:nvPr/>
        </p:nvSpPr>
        <p:spPr>
          <a:xfrm>
            <a:off x="5919098" y="1276433"/>
            <a:ext cx="383154" cy="408191"/>
          </a:xfrm>
          <a:custGeom>
            <a:avLst/>
            <a:gdLst>
              <a:gd name="connsiteX0" fmla="*/ 313361 w 383154"/>
              <a:gd name="connsiteY0" fmla="*/ 1431 h 408191"/>
              <a:gd name="connsiteX1" fmla="*/ 137367 w 383154"/>
              <a:gd name="connsiteY1" fmla="*/ 24387 h 408191"/>
              <a:gd name="connsiteX2" fmla="*/ 26415 w 383154"/>
              <a:gd name="connsiteY2" fmla="*/ 177425 h 408191"/>
              <a:gd name="connsiteX3" fmla="*/ 18763 w 383154"/>
              <a:gd name="connsiteY3" fmla="*/ 303681 h 408191"/>
              <a:gd name="connsiteX4" fmla="*/ 244494 w 383154"/>
              <a:gd name="connsiteY4" fmla="*/ 349592 h 408191"/>
              <a:gd name="connsiteX5" fmla="*/ 363098 w 383154"/>
              <a:gd name="connsiteY5" fmla="*/ 406981 h 408191"/>
              <a:gd name="connsiteX6" fmla="*/ 382228 w 383154"/>
              <a:gd name="connsiteY6" fmla="*/ 292203 h 408191"/>
              <a:gd name="connsiteX7" fmla="*/ 378402 w 383154"/>
              <a:gd name="connsiteY7" fmla="*/ 162121 h 408191"/>
              <a:gd name="connsiteX8" fmla="*/ 363098 w 383154"/>
              <a:gd name="connsiteY8" fmla="*/ 35865 h 408191"/>
              <a:gd name="connsiteX9" fmla="*/ 313361 w 383154"/>
              <a:gd name="connsiteY9" fmla="*/ 1431 h 408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3154" h="408191">
                <a:moveTo>
                  <a:pt x="313361" y="1431"/>
                </a:moveTo>
                <a:cubicBezTo>
                  <a:pt x="275739" y="-482"/>
                  <a:pt x="185191" y="-4945"/>
                  <a:pt x="137367" y="24387"/>
                </a:cubicBezTo>
                <a:cubicBezTo>
                  <a:pt x="89543" y="53719"/>
                  <a:pt x="46182" y="130876"/>
                  <a:pt x="26415" y="177425"/>
                </a:cubicBezTo>
                <a:cubicBezTo>
                  <a:pt x="6648" y="223974"/>
                  <a:pt x="-17584" y="274986"/>
                  <a:pt x="18763" y="303681"/>
                </a:cubicBezTo>
                <a:cubicBezTo>
                  <a:pt x="55110" y="332376"/>
                  <a:pt x="187105" y="332375"/>
                  <a:pt x="244494" y="349592"/>
                </a:cubicBezTo>
                <a:cubicBezTo>
                  <a:pt x="301883" y="366809"/>
                  <a:pt x="340142" y="416546"/>
                  <a:pt x="363098" y="406981"/>
                </a:cubicBezTo>
                <a:cubicBezTo>
                  <a:pt x="386054" y="397416"/>
                  <a:pt x="379677" y="333013"/>
                  <a:pt x="382228" y="292203"/>
                </a:cubicBezTo>
                <a:cubicBezTo>
                  <a:pt x="384779" y="251393"/>
                  <a:pt x="381590" y="204844"/>
                  <a:pt x="378402" y="162121"/>
                </a:cubicBezTo>
                <a:cubicBezTo>
                  <a:pt x="375214" y="119398"/>
                  <a:pt x="371388" y="59458"/>
                  <a:pt x="363098" y="35865"/>
                </a:cubicBezTo>
                <a:cubicBezTo>
                  <a:pt x="354808" y="12272"/>
                  <a:pt x="350983" y="3344"/>
                  <a:pt x="313361" y="1431"/>
                </a:cubicBezTo>
                <a:close/>
              </a:path>
            </a:pathLst>
          </a:custGeom>
          <a:noFill/>
          <a:ln>
            <a:solidFill>
              <a:srgbClr val="0432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Freeform 95">
            <a:extLst>
              <a:ext uri="{FF2B5EF4-FFF2-40B4-BE49-F238E27FC236}">
                <a16:creationId xmlns:a16="http://schemas.microsoft.com/office/drawing/2014/main" id="{26BE0677-3792-4D41-A22E-86D16A9D9D93}"/>
              </a:ext>
            </a:extLst>
          </p:cNvPr>
          <p:cNvSpPr/>
          <p:nvPr/>
        </p:nvSpPr>
        <p:spPr>
          <a:xfrm>
            <a:off x="2731056" y="1274230"/>
            <a:ext cx="383154" cy="408191"/>
          </a:xfrm>
          <a:custGeom>
            <a:avLst/>
            <a:gdLst>
              <a:gd name="connsiteX0" fmla="*/ 313361 w 383154"/>
              <a:gd name="connsiteY0" fmla="*/ 1431 h 408191"/>
              <a:gd name="connsiteX1" fmla="*/ 137367 w 383154"/>
              <a:gd name="connsiteY1" fmla="*/ 24387 h 408191"/>
              <a:gd name="connsiteX2" fmla="*/ 26415 w 383154"/>
              <a:gd name="connsiteY2" fmla="*/ 177425 h 408191"/>
              <a:gd name="connsiteX3" fmla="*/ 18763 w 383154"/>
              <a:gd name="connsiteY3" fmla="*/ 303681 h 408191"/>
              <a:gd name="connsiteX4" fmla="*/ 244494 w 383154"/>
              <a:gd name="connsiteY4" fmla="*/ 349592 h 408191"/>
              <a:gd name="connsiteX5" fmla="*/ 363098 w 383154"/>
              <a:gd name="connsiteY5" fmla="*/ 406981 h 408191"/>
              <a:gd name="connsiteX6" fmla="*/ 382228 w 383154"/>
              <a:gd name="connsiteY6" fmla="*/ 292203 h 408191"/>
              <a:gd name="connsiteX7" fmla="*/ 378402 w 383154"/>
              <a:gd name="connsiteY7" fmla="*/ 162121 h 408191"/>
              <a:gd name="connsiteX8" fmla="*/ 363098 w 383154"/>
              <a:gd name="connsiteY8" fmla="*/ 35865 h 408191"/>
              <a:gd name="connsiteX9" fmla="*/ 313361 w 383154"/>
              <a:gd name="connsiteY9" fmla="*/ 1431 h 408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3154" h="408191">
                <a:moveTo>
                  <a:pt x="313361" y="1431"/>
                </a:moveTo>
                <a:cubicBezTo>
                  <a:pt x="275739" y="-482"/>
                  <a:pt x="185191" y="-4945"/>
                  <a:pt x="137367" y="24387"/>
                </a:cubicBezTo>
                <a:cubicBezTo>
                  <a:pt x="89543" y="53719"/>
                  <a:pt x="46182" y="130876"/>
                  <a:pt x="26415" y="177425"/>
                </a:cubicBezTo>
                <a:cubicBezTo>
                  <a:pt x="6648" y="223974"/>
                  <a:pt x="-17584" y="274986"/>
                  <a:pt x="18763" y="303681"/>
                </a:cubicBezTo>
                <a:cubicBezTo>
                  <a:pt x="55110" y="332376"/>
                  <a:pt x="187105" y="332375"/>
                  <a:pt x="244494" y="349592"/>
                </a:cubicBezTo>
                <a:cubicBezTo>
                  <a:pt x="301883" y="366809"/>
                  <a:pt x="340142" y="416546"/>
                  <a:pt x="363098" y="406981"/>
                </a:cubicBezTo>
                <a:cubicBezTo>
                  <a:pt x="386054" y="397416"/>
                  <a:pt x="379677" y="333013"/>
                  <a:pt x="382228" y="292203"/>
                </a:cubicBezTo>
                <a:cubicBezTo>
                  <a:pt x="384779" y="251393"/>
                  <a:pt x="381590" y="204844"/>
                  <a:pt x="378402" y="162121"/>
                </a:cubicBezTo>
                <a:cubicBezTo>
                  <a:pt x="375214" y="119398"/>
                  <a:pt x="371388" y="59458"/>
                  <a:pt x="363098" y="35865"/>
                </a:cubicBezTo>
                <a:cubicBezTo>
                  <a:pt x="354808" y="12272"/>
                  <a:pt x="350983" y="3344"/>
                  <a:pt x="313361" y="1431"/>
                </a:cubicBezTo>
                <a:close/>
              </a:path>
            </a:pathLst>
          </a:custGeom>
          <a:noFill/>
          <a:ln>
            <a:solidFill>
              <a:srgbClr val="0432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2B79464-73FE-C749-BBBD-5B941B234115}"/>
              </a:ext>
            </a:extLst>
          </p:cNvPr>
          <p:cNvSpPr/>
          <p:nvPr/>
        </p:nvSpPr>
        <p:spPr>
          <a:xfrm>
            <a:off x="4888826" y="2419815"/>
            <a:ext cx="888845" cy="262212"/>
          </a:xfrm>
          <a:prstGeom prst="rect">
            <a:avLst/>
          </a:prstGeom>
          <a:solidFill>
            <a:srgbClr val="010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99552A2B-038E-0348-BA56-F77B36A72E24}"/>
              </a:ext>
            </a:extLst>
          </p:cNvPr>
          <p:cNvCxnSpPr>
            <a:cxnSpLocks/>
          </p:cNvCxnSpPr>
          <p:nvPr/>
        </p:nvCxnSpPr>
        <p:spPr>
          <a:xfrm>
            <a:off x="4991521" y="2560998"/>
            <a:ext cx="236544" cy="0"/>
          </a:xfrm>
          <a:prstGeom prst="line">
            <a:avLst/>
          </a:prstGeom>
          <a:ln w="12700">
            <a:solidFill>
              <a:srgbClr val="0432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5C6DE733-9968-0345-AB6A-B47CDFBB35F2}"/>
              </a:ext>
            </a:extLst>
          </p:cNvPr>
          <p:cNvSpPr txBox="1"/>
          <p:nvPr/>
        </p:nvSpPr>
        <p:spPr>
          <a:xfrm>
            <a:off x="5220893" y="2428043"/>
            <a:ext cx="5741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rgbClr val="0432FF"/>
                </a:solidFill>
              </a:rPr>
              <a:t>regular</a:t>
            </a:r>
          </a:p>
        </p:txBody>
      </p:sp>
    </p:spTree>
    <p:extLst>
      <p:ext uri="{BB962C8B-B14F-4D97-AF65-F5344CB8AC3E}">
        <p14:creationId xmlns:p14="http://schemas.microsoft.com/office/powerpoint/2010/main" val="3335152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Macintosh PowerPoint</Application>
  <PresentationFormat>Widescreen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Roeland van de Vijsel</dc:creator>
  <cp:lastModifiedBy>Roeland van de Vijsel</cp:lastModifiedBy>
  <cp:revision>1</cp:revision>
  <dcterms:created xsi:type="dcterms:W3CDTF">2021-08-03T10:33:38Z</dcterms:created>
  <dcterms:modified xsi:type="dcterms:W3CDTF">2021-08-03T10:34:08Z</dcterms:modified>
</cp:coreProperties>
</file>