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79" r:id="rId2"/>
    <p:sldId id="280" r:id="rId3"/>
    <p:sldId id="261" r:id="rId4"/>
    <p:sldId id="275" r:id="rId5"/>
    <p:sldId id="283" r:id="rId6"/>
    <p:sldId id="260" r:id="rId7"/>
    <p:sldId id="285" r:id="rId8"/>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60"/>
    <p:restoredTop sz="96327"/>
  </p:normalViewPr>
  <p:slideViewPr>
    <p:cSldViewPr snapToGrid="0" snapToObjects="1">
      <p:cViewPr varScale="1">
        <p:scale>
          <a:sx n="102" d="100"/>
          <a:sy n="102" d="100"/>
        </p:scale>
        <p:origin x="200" y="7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E4A86-7E15-5B47-B738-AF09FDC04F9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A9B978A-8867-3241-AD77-F36EA2D25D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90903F0F-1973-7E40-A45C-AC3752DAB310}"/>
              </a:ext>
            </a:extLst>
          </p:cNvPr>
          <p:cNvSpPr>
            <a:spLocks noGrp="1"/>
          </p:cNvSpPr>
          <p:nvPr>
            <p:ph type="dt" sz="half" idx="10"/>
          </p:nvPr>
        </p:nvSpPr>
        <p:spPr/>
        <p:txBody>
          <a:bodyPr/>
          <a:lstStyle/>
          <a:p>
            <a:fld id="{36DD67C5-D585-0844-9161-361A31336E79}" type="datetimeFigureOut">
              <a:rPr lang="en-US" smtClean="0"/>
              <a:t>8/3/21</a:t>
            </a:fld>
            <a:endParaRPr lang="en-US"/>
          </a:p>
        </p:txBody>
      </p:sp>
      <p:sp>
        <p:nvSpPr>
          <p:cNvPr id="5" name="Footer Placeholder 4">
            <a:extLst>
              <a:ext uri="{FF2B5EF4-FFF2-40B4-BE49-F238E27FC236}">
                <a16:creationId xmlns:a16="http://schemas.microsoft.com/office/drawing/2014/main" id="{D55E3D2A-932E-5747-8ABE-47A8F8B6CD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4C00B9-B2F3-4043-8E9E-32B71D4608F4}"/>
              </a:ext>
            </a:extLst>
          </p:cNvPr>
          <p:cNvSpPr>
            <a:spLocks noGrp="1"/>
          </p:cNvSpPr>
          <p:nvPr>
            <p:ph type="sldNum" sz="quarter" idx="12"/>
          </p:nvPr>
        </p:nvSpPr>
        <p:spPr/>
        <p:txBody>
          <a:bodyPr/>
          <a:lstStyle/>
          <a:p>
            <a:fld id="{8518A011-2B63-1642-B288-CD1BC4083EFA}" type="slidenum">
              <a:rPr lang="en-US" smtClean="0"/>
              <a:t>‹#›</a:t>
            </a:fld>
            <a:endParaRPr lang="en-US"/>
          </a:p>
        </p:txBody>
      </p:sp>
    </p:spTree>
    <p:extLst>
      <p:ext uri="{BB962C8B-B14F-4D97-AF65-F5344CB8AC3E}">
        <p14:creationId xmlns:p14="http://schemas.microsoft.com/office/powerpoint/2010/main" val="1295203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63E79-D404-374B-BD76-8A12F37925A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6495A02-37E1-AB41-B247-BE4D0B8B8AF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BAF567D-6E25-9C41-9F81-33E4AD11C8C6}"/>
              </a:ext>
            </a:extLst>
          </p:cNvPr>
          <p:cNvSpPr>
            <a:spLocks noGrp="1"/>
          </p:cNvSpPr>
          <p:nvPr>
            <p:ph type="dt" sz="half" idx="10"/>
          </p:nvPr>
        </p:nvSpPr>
        <p:spPr/>
        <p:txBody>
          <a:bodyPr/>
          <a:lstStyle/>
          <a:p>
            <a:fld id="{36DD67C5-D585-0844-9161-361A31336E79}" type="datetimeFigureOut">
              <a:rPr lang="en-US" smtClean="0"/>
              <a:t>8/3/21</a:t>
            </a:fld>
            <a:endParaRPr lang="en-US"/>
          </a:p>
        </p:txBody>
      </p:sp>
      <p:sp>
        <p:nvSpPr>
          <p:cNvPr id="5" name="Footer Placeholder 4">
            <a:extLst>
              <a:ext uri="{FF2B5EF4-FFF2-40B4-BE49-F238E27FC236}">
                <a16:creationId xmlns:a16="http://schemas.microsoft.com/office/drawing/2014/main" id="{ED26950B-8971-504E-9EB7-FDC76930F9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74C377-4D4F-1A43-B06F-32BCD248D877}"/>
              </a:ext>
            </a:extLst>
          </p:cNvPr>
          <p:cNvSpPr>
            <a:spLocks noGrp="1"/>
          </p:cNvSpPr>
          <p:nvPr>
            <p:ph type="sldNum" sz="quarter" idx="12"/>
          </p:nvPr>
        </p:nvSpPr>
        <p:spPr/>
        <p:txBody>
          <a:bodyPr/>
          <a:lstStyle/>
          <a:p>
            <a:fld id="{8518A011-2B63-1642-B288-CD1BC4083EFA}" type="slidenum">
              <a:rPr lang="en-US" smtClean="0"/>
              <a:t>‹#›</a:t>
            </a:fld>
            <a:endParaRPr lang="en-US"/>
          </a:p>
        </p:txBody>
      </p:sp>
    </p:spTree>
    <p:extLst>
      <p:ext uri="{BB962C8B-B14F-4D97-AF65-F5344CB8AC3E}">
        <p14:creationId xmlns:p14="http://schemas.microsoft.com/office/powerpoint/2010/main" val="2274495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67A86D3-D0EA-A24B-BDA4-129E6C98AB2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76B9EFA-28CA-694C-83EB-88172E926AC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717467-38D4-1C4A-9A08-AE5427A00AB0}"/>
              </a:ext>
            </a:extLst>
          </p:cNvPr>
          <p:cNvSpPr>
            <a:spLocks noGrp="1"/>
          </p:cNvSpPr>
          <p:nvPr>
            <p:ph type="dt" sz="half" idx="10"/>
          </p:nvPr>
        </p:nvSpPr>
        <p:spPr/>
        <p:txBody>
          <a:bodyPr/>
          <a:lstStyle/>
          <a:p>
            <a:fld id="{36DD67C5-D585-0844-9161-361A31336E79}" type="datetimeFigureOut">
              <a:rPr lang="en-US" smtClean="0"/>
              <a:t>8/3/21</a:t>
            </a:fld>
            <a:endParaRPr lang="en-US"/>
          </a:p>
        </p:txBody>
      </p:sp>
      <p:sp>
        <p:nvSpPr>
          <p:cNvPr id="5" name="Footer Placeholder 4">
            <a:extLst>
              <a:ext uri="{FF2B5EF4-FFF2-40B4-BE49-F238E27FC236}">
                <a16:creationId xmlns:a16="http://schemas.microsoft.com/office/drawing/2014/main" id="{E8592C6B-E1A4-EE47-9163-46B64D4264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BE1458-1FFB-944D-BDF3-D51DDF9595F9}"/>
              </a:ext>
            </a:extLst>
          </p:cNvPr>
          <p:cNvSpPr>
            <a:spLocks noGrp="1"/>
          </p:cNvSpPr>
          <p:nvPr>
            <p:ph type="sldNum" sz="quarter" idx="12"/>
          </p:nvPr>
        </p:nvSpPr>
        <p:spPr/>
        <p:txBody>
          <a:bodyPr/>
          <a:lstStyle/>
          <a:p>
            <a:fld id="{8518A011-2B63-1642-B288-CD1BC4083EFA}" type="slidenum">
              <a:rPr lang="en-US" smtClean="0"/>
              <a:t>‹#›</a:t>
            </a:fld>
            <a:endParaRPr lang="en-US"/>
          </a:p>
        </p:txBody>
      </p:sp>
    </p:spTree>
    <p:extLst>
      <p:ext uri="{BB962C8B-B14F-4D97-AF65-F5344CB8AC3E}">
        <p14:creationId xmlns:p14="http://schemas.microsoft.com/office/powerpoint/2010/main" val="2176794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1D6D8-1CEB-2246-98F6-0B0E3E5A5A7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2A93C27-3AA1-B24A-BE72-1870E65DD70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17CDAEB-BD33-E14C-B337-95B974ABF9BF}"/>
              </a:ext>
            </a:extLst>
          </p:cNvPr>
          <p:cNvSpPr>
            <a:spLocks noGrp="1"/>
          </p:cNvSpPr>
          <p:nvPr>
            <p:ph type="dt" sz="half" idx="10"/>
          </p:nvPr>
        </p:nvSpPr>
        <p:spPr/>
        <p:txBody>
          <a:bodyPr/>
          <a:lstStyle/>
          <a:p>
            <a:fld id="{36DD67C5-D585-0844-9161-361A31336E79}" type="datetimeFigureOut">
              <a:rPr lang="en-US" smtClean="0"/>
              <a:t>8/3/21</a:t>
            </a:fld>
            <a:endParaRPr lang="en-US"/>
          </a:p>
        </p:txBody>
      </p:sp>
      <p:sp>
        <p:nvSpPr>
          <p:cNvPr id="5" name="Footer Placeholder 4">
            <a:extLst>
              <a:ext uri="{FF2B5EF4-FFF2-40B4-BE49-F238E27FC236}">
                <a16:creationId xmlns:a16="http://schemas.microsoft.com/office/drawing/2014/main" id="{04E5A5E2-7923-8541-BAF6-91FD1CEB93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9409FF-44D8-2049-98CC-BE5FA472F269}"/>
              </a:ext>
            </a:extLst>
          </p:cNvPr>
          <p:cNvSpPr>
            <a:spLocks noGrp="1"/>
          </p:cNvSpPr>
          <p:nvPr>
            <p:ph type="sldNum" sz="quarter" idx="12"/>
          </p:nvPr>
        </p:nvSpPr>
        <p:spPr/>
        <p:txBody>
          <a:bodyPr/>
          <a:lstStyle/>
          <a:p>
            <a:fld id="{8518A011-2B63-1642-B288-CD1BC4083EFA}" type="slidenum">
              <a:rPr lang="en-US" smtClean="0"/>
              <a:t>‹#›</a:t>
            </a:fld>
            <a:endParaRPr lang="en-US"/>
          </a:p>
        </p:txBody>
      </p:sp>
    </p:spTree>
    <p:extLst>
      <p:ext uri="{BB962C8B-B14F-4D97-AF65-F5344CB8AC3E}">
        <p14:creationId xmlns:p14="http://schemas.microsoft.com/office/powerpoint/2010/main" val="3083464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269CE-39A0-A640-B756-71542FFDCAC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7B7DEE4-B076-8C46-BC2D-A20E05B609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3D6A591-1522-1742-8463-DAEB98282DA2}"/>
              </a:ext>
            </a:extLst>
          </p:cNvPr>
          <p:cNvSpPr>
            <a:spLocks noGrp="1"/>
          </p:cNvSpPr>
          <p:nvPr>
            <p:ph type="dt" sz="half" idx="10"/>
          </p:nvPr>
        </p:nvSpPr>
        <p:spPr/>
        <p:txBody>
          <a:bodyPr/>
          <a:lstStyle/>
          <a:p>
            <a:fld id="{36DD67C5-D585-0844-9161-361A31336E79}" type="datetimeFigureOut">
              <a:rPr lang="en-US" smtClean="0"/>
              <a:t>8/3/21</a:t>
            </a:fld>
            <a:endParaRPr lang="en-US"/>
          </a:p>
        </p:txBody>
      </p:sp>
      <p:sp>
        <p:nvSpPr>
          <p:cNvPr id="5" name="Footer Placeholder 4">
            <a:extLst>
              <a:ext uri="{FF2B5EF4-FFF2-40B4-BE49-F238E27FC236}">
                <a16:creationId xmlns:a16="http://schemas.microsoft.com/office/drawing/2014/main" id="{160BF8F3-22E8-A340-A814-2D16583E02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5708A8-C67D-EF40-A5E0-24A3E49BA0B5}"/>
              </a:ext>
            </a:extLst>
          </p:cNvPr>
          <p:cNvSpPr>
            <a:spLocks noGrp="1"/>
          </p:cNvSpPr>
          <p:nvPr>
            <p:ph type="sldNum" sz="quarter" idx="12"/>
          </p:nvPr>
        </p:nvSpPr>
        <p:spPr/>
        <p:txBody>
          <a:bodyPr/>
          <a:lstStyle/>
          <a:p>
            <a:fld id="{8518A011-2B63-1642-B288-CD1BC4083EFA}" type="slidenum">
              <a:rPr lang="en-US" smtClean="0"/>
              <a:t>‹#›</a:t>
            </a:fld>
            <a:endParaRPr lang="en-US"/>
          </a:p>
        </p:txBody>
      </p:sp>
    </p:spTree>
    <p:extLst>
      <p:ext uri="{BB962C8B-B14F-4D97-AF65-F5344CB8AC3E}">
        <p14:creationId xmlns:p14="http://schemas.microsoft.com/office/powerpoint/2010/main" val="3141558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DFB4E-FBBE-9B4C-AD4B-81E38A751A3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CBE0446-3D65-F04B-895A-F605D7891A41}"/>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76A4A64-20F8-044F-9238-C38E0DC053C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8D2636-AC14-5B45-83F5-7ED1BD49CD08}"/>
              </a:ext>
            </a:extLst>
          </p:cNvPr>
          <p:cNvSpPr>
            <a:spLocks noGrp="1"/>
          </p:cNvSpPr>
          <p:nvPr>
            <p:ph type="dt" sz="half" idx="10"/>
          </p:nvPr>
        </p:nvSpPr>
        <p:spPr/>
        <p:txBody>
          <a:bodyPr/>
          <a:lstStyle/>
          <a:p>
            <a:fld id="{36DD67C5-D585-0844-9161-361A31336E79}" type="datetimeFigureOut">
              <a:rPr lang="en-US" smtClean="0"/>
              <a:t>8/3/21</a:t>
            </a:fld>
            <a:endParaRPr lang="en-US"/>
          </a:p>
        </p:txBody>
      </p:sp>
      <p:sp>
        <p:nvSpPr>
          <p:cNvPr id="6" name="Footer Placeholder 5">
            <a:extLst>
              <a:ext uri="{FF2B5EF4-FFF2-40B4-BE49-F238E27FC236}">
                <a16:creationId xmlns:a16="http://schemas.microsoft.com/office/drawing/2014/main" id="{20508D9F-BDA6-4641-A220-41EE314F5C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28D79E-73C2-6D4E-BEA9-00E1A2E5C0D4}"/>
              </a:ext>
            </a:extLst>
          </p:cNvPr>
          <p:cNvSpPr>
            <a:spLocks noGrp="1"/>
          </p:cNvSpPr>
          <p:nvPr>
            <p:ph type="sldNum" sz="quarter" idx="12"/>
          </p:nvPr>
        </p:nvSpPr>
        <p:spPr/>
        <p:txBody>
          <a:bodyPr/>
          <a:lstStyle/>
          <a:p>
            <a:fld id="{8518A011-2B63-1642-B288-CD1BC4083EFA}" type="slidenum">
              <a:rPr lang="en-US" smtClean="0"/>
              <a:t>‹#›</a:t>
            </a:fld>
            <a:endParaRPr lang="en-US"/>
          </a:p>
        </p:txBody>
      </p:sp>
    </p:spTree>
    <p:extLst>
      <p:ext uri="{BB962C8B-B14F-4D97-AF65-F5344CB8AC3E}">
        <p14:creationId xmlns:p14="http://schemas.microsoft.com/office/powerpoint/2010/main" val="103936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9953D-E7EA-DB49-8CDB-BA766F3A458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2025120-377E-E542-BE68-0EDE1C7434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646F61-638A-A04E-848D-0B159290AF6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495E1C8-DFD7-0145-A4F2-6842D27D26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AEB45A8-E500-0147-9CD5-D219B7261AC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548E686-CA79-6F44-BAD3-32A7688D28D1}"/>
              </a:ext>
            </a:extLst>
          </p:cNvPr>
          <p:cNvSpPr>
            <a:spLocks noGrp="1"/>
          </p:cNvSpPr>
          <p:nvPr>
            <p:ph type="dt" sz="half" idx="10"/>
          </p:nvPr>
        </p:nvSpPr>
        <p:spPr/>
        <p:txBody>
          <a:bodyPr/>
          <a:lstStyle/>
          <a:p>
            <a:fld id="{36DD67C5-D585-0844-9161-361A31336E79}" type="datetimeFigureOut">
              <a:rPr lang="en-US" smtClean="0"/>
              <a:t>8/3/21</a:t>
            </a:fld>
            <a:endParaRPr lang="en-US"/>
          </a:p>
        </p:txBody>
      </p:sp>
      <p:sp>
        <p:nvSpPr>
          <p:cNvPr id="8" name="Footer Placeholder 7">
            <a:extLst>
              <a:ext uri="{FF2B5EF4-FFF2-40B4-BE49-F238E27FC236}">
                <a16:creationId xmlns:a16="http://schemas.microsoft.com/office/drawing/2014/main" id="{9365E0A3-847C-5F4D-BEE9-F8C71780B9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F6C7AAB-3B3C-9A48-94CB-93952C5660F3}"/>
              </a:ext>
            </a:extLst>
          </p:cNvPr>
          <p:cNvSpPr>
            <a:spLocks noGrp="1"/>
          </p:cNvSpPr>
          <p:nvPr>
            <p:ph type="sldNum" sz="quarter" idx="12"/>
          </p:nvPr>
        </p:nvSpPr>
        <p:spPr/>
        <p:txBody>
          <a:bodyPr/>
          <a:lstStyle/>
          <a:p>
            <a:fld id="{8518A011-2B63-1642-B288-CD1BC4083EFA}" type="slidenum">
              <a:rPr lang="en-US" smtClean="0"/>
              <a:t>‹#›</a:t>
            </a:fld>
            <a:endParaRPr lang="en-US"/>
          </a:p>
        </p:txBody>
      </p:sp>
    </p:spTree>
    <p:extLst>
      <p:ext uri="{BB962C8B-B14F-4D97-AF65-F5344CB8AC3E}">
        <p14:creationId xmlns:p14="http://schemas.microsoft.com/office/powerpoint/2010/main" val="797229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1273B-3552-1342-BD38-0BCF20029C0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2EEF742D-FF71-E749-A7D3-903E7CCD4463}"/>
              </a:ext>
            </a:extLst>
          </p:cNvPr>
          <p:cNvSpPr>
            <a:spLocks noGrp="1"/>
          </p:cNvSpPr>
          <p:nvPr>
            <p:ph type="dt" sz="half" idx="10"/>
          </p:nvPr>
        </p:nvSpPr>
        <p:spPr/>
        <p:txBody>
          <a:bodyPr/>
          <a:lstStyle/>
          <a:p>
            <a:fld id="{36DD67C5-D585-0844-9161-361A31336E79}" type="datetimeFigureOut">
              <a:rPr lang="en-US" smtClean="0"/>
              <a:t>8/3/21</a:t>
            </a:fld>
            <a:endParaRPr lang="en-US"/>
          </a:p>
        </p:txBody>
      </p:sp>
      <p:sp>
        <p:nvSpPr>
          <p:cNvPr id="4" name="Footer Placeholder 3">
            <a:extLst>
              <a:ext uri="{FF2B5EF4-FFF2-40B4-BE49-F238E27FC236}">
                <a16:creationId xmlns:a16="http://schemas.microsoft.com/office/drawing/2014/main" id="{8995ECBF-3BE5-714B-A0EB-73497A263F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C0049A5-F786-4B47-90ED-143986137187}"/>
              </a:ext>
            </a:extLst>
          </p:cNvPr>
          <p:cNvSpPr>
            <a:spLocks noGrp="1"/>
          </p:cNvSpPr>
          <p:nvPr>
            <p:ph type="sldNum" sz="quarter" idx="12"/>
          </p:nvPr>
        </p:nvSpPr>
        <p:spPr/>
        <p:txBody>
          <a:bodyPr/>
          <a:lstStyle/>
          <a:p>
            <a:fld id="{8518A011-2B63-1642-B288-CD1BC4083EFA}" type="slidenum">
              <a:rPr lang="en-US" smtClean="0"/>
              <a:t>‹#›</a:t>
            </a:fld>
            <a:endParaRPr lang="en-US"/>
          </a:p>
        </p:txBody>
      </p:sp>
    </p:spTree>
    <p:extLst>
      <p:ext uri="{BB962C8B-B14F-4D97-AF65-F5344CB8AC3E}">
        <p14:creationId xmlns:p14="http://schemas.microsoft.com/office/powerpoint/2010/main" val="3516896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5F3B67-53D7-FD45-8C05-620CCBC2FECB}"/>
              </a:ext>
            </a:extLst>
          </p:cNvPr>
          <p:cNvSpPr>
            <a:spLocks noGrp="1"/>
          </p:cNvSpPr>
          <p:nvPr>
            <p:ph type="dt" sz="half" idx="10"/>
          </p:nvPr>
        </p:nvSpPr>
        <p:spPr/>
        <p:txBody>
          <a:bodyPr/>
          <a:lstStyle/>
          <a:p>
            <a:fld id="{36DD67C5-D585-0844-9161-361A31336E79}" type="datetimeFigureOut">
              <a:rPr lang="en-US" smtClean="0"/>
              <a:t>8/3/21</a:t>
            </a:fld>
            <a:endParaRPr lang="en-US"/>
          </a:p>
        </p:txBody>
      </p:sp>
      <p:sp>
        <p:nvSpPr>
          <p:cNvPr id="3" name="Footer Placeholder 2">
            <a:extLst>
              <a:ext uri="{FF2B5EF4-FFF2-40B4-BE49-F238E27FC236}">
                <a16:creationId xmlns:a16="http://schemas.microsoft.com/office/drawing/2014/main" id="{8772EB47-DF74-F141-84C5-0E0F8B1F915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AAB9758-052A-CC44-A810-0D37C3212209}"/>
              </a:ext>
            </a:extLst>
          </p:cNvPr>
          <p:cNvSpPr>
            <a:spLocks noGrp="1"/>
          </p:cNvSpPr>
          <p:nvPr>
            <p:ph type="sldNum" sz="quarter" idx="12"/>
          </p:nvPr>
        </p:nvSpPr>
        <p:spPr/>
        <p:txBody>
          <a:bodyPr/>
          <a:lstStyle/>
          <a:p>
            <a:fld id="{8518A011-2B63-1642-B288-CD1BC4083EFA}" type="slidenum">
              <a:rPr lang="en-US" smtClean="0"/>
              <a:t>‹#›</a:t>
            </a:fld>
            <a:endParaRPr lang="en-US"/>
          </a:p>
        </p:txBody>
      </p:sp>
    </p:spTree>
    <p:extLst>
      <p:ext uri="{BB962C8B-B14F-4D97-AF65-F5344CB8AC3E}">
        <p14:creationId xmlns:p14="http://schemas.microsoft.com/office/powerpoint/2010/main" val="934632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EAC2E-04D6-AF43-9B2E-B0B3D24F61C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ABBF788-F816-A64E-A6FB-6F5AD6DC37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0E1CBD9-16B1-FA42-A2A9-9B5DC3422B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9EA4F2-8879-6243-A160-70590CA33A4D}"/>
              </a:ext>
            </a:extLst>
          </p:cNvPr>
          <p:cNvSpPr>
            <a:spLocks noGrp="1"/>
          </p:cNvSpPr>
          <p:nvPr>
            <p:ph type="dt" sz="half" idx="10"/>
          </p:nvPr>
        </p:nvSpPr>
        <p:spPr/>
        <p:txBody>
          <a:bodyPr/>
          <a:lstStyle/>
          <a:p>
            <a:fld id="{36DD67C5-D585-0844-9161-361A31336E79}" type="datetimeFigureOut">
              <a:rPr lang="en-US" smtClean="0"/>
              <a:t>8/3/21</a:t>
            </a:fld>
            <a:endParaRPr lang="en-US"/>
          </a:p>
        </p:txBody>
      </p:sp>
      <p:sp>
        <p:nvSpPr>
          <p:cNvPr id="6" name="Footer Placeholder 5">
            <a:extLst>
              <a:ext uri="{FF2B5EF4-FFF2-40B4-BE49-F238E27FC236}">
                <a16:creationId xmlns:a16="http://schemas.microsoft.com/office/drawing/2014/main" id="{D85D7192-8E53-DC4C-87F2-8655AA2D38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104960-713A-2344-B150-1431405B12F6}"/>
              </a:ext>
            </a:extLst>
          </p:cNvPr>
          <p:cNvSpPr>
            <a:spLocks noGrp="1"/>
          </p:cNvSpPr>
          <p:nvPr>
            <p:ph type="sldNum" sz="quarter" idx="12"/>
          </p:nvPr>
        </p:nvSpPr>
        <p:spPr/>
        <p:txBody>
          <a:bodyPr/>
          <a:lstStyle/>
          <a:p>
            <a:fld id="{8518A011-2B63-1642-B288-CD1BC4083EFA}" type="slidenum">
              <a:rPr lang="en-US" smtClean="0"/>
              <a:t>‹#›</a:t>
            </a:fld>
            <a:endParaRPr lang="en-US"/>
          </a:p>
        </p:txBody>
      </p:sp>
    </p:spTree>
    <p:extLst>
      <p:ext uri="{BB962C8B-B14F-4D97-AF65-F5344CB8AC3E}">
        <p14:creationId xmlns:p14="http://schemas.microsoft.com/office/powerpoint/2010/main" val="3671268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CFCC0-121C-EE4D-894F-C1AA13EAC4C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929A45F-00D8-6C4B-948A-EA406C62BD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94F5DF8-CFE9-BA43-B347-0562992637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91D9BEC-F622-BB42-A905-F77A98D109E4}"/>
              </a:ext>
            </a:extLst>
          </p:cNvPr>
          <p:cNvSpPr>
            <a:spLocks noGrp="1"/>
          </p:cNvSpPr>
          <p:nvPr>
            <p:ph type="dt" sz="half" idx="10"/>
          </p:nvPr>
        </p:nvSpPr>
        <p:spPr/>
        <p:txBody>
          <a:bodyPr/>
          <a:lstStyle/>
          <a:p>
            <a:fld id="{36DD67C5-D585-0844-9161-361A31336E79}" type="datetimeFigureOut">
              <a:rPr lang="en-US" smtClean="0"/>
              <a:t>8/3/21</a:t>
            </a:fld>
            <a:endParaRPr lang="en-US"/>
          </a:p>
        </p:txBody>
      </p:sp>
      <p:sp>
        <p:nvSpPr>
          <p:cNvPr id="6" name="Footer Placeholder 5">
            <a:extLst>
              <a:ext uri="{FF2B5EF4-FFF2-40B4-BE49-F238E27FC236}">
                <a16:creationId xmlns:a16="http://schemas.microsoft.com/office/drawing/2014/main" id="{FAFAC085-27F2-E84F-9FB3-15D045B1E6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013C15-066A-A249-8767-3522DD867EC6}"/>
              </a:ext>
            </a:extLst>
          </p:cNvPr>
          <p:cNvSpPr>
            <a:spLocks noGrp="1"/>
          </p:cNvSpPr>
          <p:nvPr>
            <p:ph type="sldNum" sz="quarter" idx="12"/>
          </p:nvPr>
        </p:nvSpPr>
        <p:spPr/>
        <p:txBody>
          <a:bodyPr/>
          <a:lstStyle/>
          <a:p>
            <a:fld id="{8518A011-2B63-1642-B288-CD1BC4083EFA}" type="slidenum">
              <a:rPr lang="en-US" smtClean="0"/>
              <a:t>‹#›</a:t>
            </a:fld>
            <a:endParaRPr lang="en-US"/>
          </a:p>
        </p:txBody>
      </p:sp>
    </p:spTree>
    <p:extLst>
      <p:ext uri="{BB962C8B-B14F-4D97-AF65-F5344CB8AC3E}">
        <p14:creationId xmlns:p14="http://schemas.microsoft.com/office/powerpoint/2010/main" val="88241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EAC3B67-31A7-D541-A277-BA5934CE3A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DBCB134-2EBB-B74D-9B9E-CC1BA49A0C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C976A0B-1894-3347-A581-CE14C63BDA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DD67C5-D585-0844-9161-361A31336E79}" type="datetimeFigureOut">
              <a:rPr lang="en-US" smtClean="0"/>
              <a:t>8/3/21</a:t>
            </a:fld>
            <a:endParaRPr lang="en-US"/>
          </a:p>
        </p:txBody>
      </p:sp>
      <p:sp>
        <p:nvSpPr>
          <p:cNvPr id="5" name="Footer Placeholder 4">
            <a:extLst>
              <a:ext uri="{FF2B5EF4-FFF2-40B4-BE49-F238E27FC236}">
                <a16:creationId xmlns:a16="http://schemas.microsoft.com/office/drawing/2014/main" id="{1616769A-828D-134C-8DF6-EF396B533B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D1F86F5-91B2-514F-BF74-0E71CE6B9A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18A011-2B63-1642-B288-CD1BC4083EFA}" type="slidenum">
              <a:rPr lang="en-US" smtClean="0"/>
              <a:t>‹#›</a:t>
            </a:fld>
            <a:endParaRPr lang="en-US"/>
          </a:p>
        </p:txBody>
      </p:sp>
    </p:spTree>
    <p:extLst>
      <p:ext uri="{BB962C8B-B14F-4D97-AF65-F5344CB8AC3E}">
        <p14:creationId xmlns:p14="http://schemas.microsoft.com/office/powerpoint/2010/main" val="33350193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een, person&#10;&#10;Description automatically generated">
            <a:extLst>
              <a:ext uri="{FF2B5EF4-FFF2-40B4-BE49-F238E27FC236}">
                <a16:creationId xmlns:a16="http://schemas.microsoft.com/office/drawing/2014/main" id="{93A5031E-A897-B340-BD54-4D0D474D5583}"/>
              </a:ext>
            </a:extLst>
          </p:cNvPr>
          <p:cNvPicPr>
            <a:picLocks noChangeAspect="1"/>
          </p:cNvPicPr>
          <p:nvPr/>
        </p:nvPicPr>
        <p:blipFill>
          <a:blip r:embed="rId2"/>
          <a:stretch>
            <a:fillRect/>
          </a:stretch>
        </p:blipFill>
        <p:spPr>
          <a:xfrm>
            <a:off x="1524000" y="0"/>
            <a:ext cx="9144000" cy="6858000"/>
          </a:xfrm>
          <a:prstGeom prst="rect">
            <a:avLst/>
          </a:prstGeom>
        </p:spPr>
      </p:pic>
      <p:cxnSp>
        <p:nvCxnSpPr>
          <p:cNvPr id="3" name="Straight Connector 2">
            <a:extLst>
              <a:ext uri="{FF2B5EF4-FFF2-40B4-BE49-F238E27FC236}">
                <a16:creationId xmlns:a16="http://schemas.microsoft.com/office/drawing/2014/main" id="{A0A4248B-96B8-B848-8BDF-56DBC33B0C46}"/>
              </a:ext>
            </a:extLst>
          </p:cNvPr>
          <p:cNvCxnSpPr>
            <a:cxnSpLocks/>
          </p:cNvCxnSpPr>
          <p:nvPr/>
        </p:nvCxnSpPr>
        <p:spPr>
          <a:xfrm flipV="1">
            <a:off x="2067339" y="1749287"/>
            <a:ext cx="3863009" cy="17890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D2B0687-3E67-8344-B4B8-B0CF9C28E86D}"/>
              </a:ext>
            </a:extLst>
          </p:cNvPr>
          <p:cNvSpPr txBox="1"/>
          <p:nvPr/>
        </p:nvSpPr>
        <p:spPr>
          <a:xfrm>
            <a:off x="10548731" y="1743525"/>
            <a:ext cx="1806905" cy="1200329"/>
          </a:xfrm>
          <a:prstGeom prst="rect">
            <a:avLst/>
          </a:prstGeom>
          <a:noFill/>
        </p:spPr>
        <p:txBody>
          <a:bodyPr wrap="none" rtlCol="0">
            <a:spAutoFit/>
          </a:bodyPr>
          <a:lstStyle/>
          <a:p>
            <a:r>
              <a:rPr lang="en-GB" dirty="0"/>
              <a:t>10.74cm = 88.5m</a:t>
            </a:r>
          </a:p>
          <a:p>
            <a:r>
              <a:rPr lang="en-GB" dirty="0"/>
              <a:t>6.07cm = 50m</a:t>
            </a:r>
          </a:p>
          <a:p>
            <a:r>
              <a:rPr lang="en-GB" dirty="0"/>
              <a:t>2.77cm = 22.8m</a:t>
            </a:r>
          </a:p>
          <a:p>
            <a:r>
              <a:rPr lang="en-GB" dirty="0"/>
              <a:t>0.62cm = 5.09m</a:t>
            </a:r>
          </a:p>
        </p:txBody>
      </p:sp>
      <p:sp>
        <p:nvSpPr>
          <p:cNvPr id="7" name="Rectangle 6">
            <a:extLst>
              <a:ext uri="{FF2B5EF4-FFF2-40B4-BE49-F238E27FC236}">
                <a16:creationId xmlns:a16="http://schemas.microsoft.com/office/drawing/2014/main" id="{5294AF33-9DEB-344E-BC78-C81DF4614C37}"/>
              </a:ext>
            </a:extLst>
          </p:cNvPr>
          <p:cNvSpPr/>
          <p:nvPr/>
        </p:nvSpPr>
        <p:spPr>
          <a:xfrm>
            <a:off x="2818600" y="6420813"/>
            <a:ext cx="2185200" cy="795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6B8B3977-05C7-D74B-94BE-22FA09475A44}"/>
              </a:ext>
            </a:extLst>
          </p:cNvPr>
          <p:cNvSpPr txBox="1"/>
          <p:nvPr/>
        </p:nvSpPr>
        <p:spPr>
          <a:xfrm>
            <a:off x="3540746" y="6038661"/>
            <a:ext cx="740908" cy="461665"/>
          </a:xfrm>
          <a:prstGeom prst="rect">
            <a:avLst/>
          </a:prstGeom>
          <a:noFill/>
        </p:spPr>
        <p:txBody>
          <a:bodyPr wrap="none" rtlCol="0">
            <a:spAutoFit/>
          </a:bodyPr>
          <a:lstStyle/>
          <a:p>
            <a:r>
              <a:rPr lang="en-GB" sz="2400" dirty="0">
                <a:solidFill>
                  <a:schemeClr val="bg1"/>
                </a:solidFill>
              </a:rPr>
              <a:t>50m</a:t>
            </a:r>
          </a:p>
        </p:txBody>
      </p:sp>
      <p:cxnSp>
        <p:nvCxnSpPr>
          <p:cNvPr id="9" name="Straight Connector 8">
            <a:extLst>
              <a:ext uri="{FF2B5EF4-FFF2-40B4-BE49-F238E27FC236}">
                <a16:creationId xmlns:a16="http://schemas.microsoft.com/office/drawing/2014/main" id="{FE8B50FE-077C-694C-AB3A-1A3415E7C6BC}"/>
              </a:ext>
            </a:extLst>
          </p:cNvPr>
          <p:cNvCxnSpPr>
            <a:cxnSpLocks/>
          </p:cNvCxnSpPr>
          <p:nvPr/>
        </p:nvCxnSpPr>
        <p:spPr>
          <a:xfrm>
            <a:off x="4762845" y="3388967"/>
            <a:ext cx="240955" cy="9643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C05DAF8-A0AB-1A40-B098-3D4F2251894B}"/>
              </a:ext>
            </a:extLst>
          </p:cNvPr>
          <p:cNvSpPr txBox="1"/>
          <p:nvPr/>
        </p:nvSpPr>
        <p:spPr>
          <a:xfrm>
            <a:off x="4856617" y="3580753"/>
            <a:ext cx="2252540" cy="461665"/>
          </a:xfrm>
          <a:prstGeom prst="rect">
            <a:avLst/>
          </a:prstGeom>
          <a:noFill/>
        </p:spPr>
        <p:txBody>
          <a:bodyPr wrap="none" rtlCol="0">
            <a:spAutoFit/>
          </a:bodyPr>
          <a:lstStyle/>
          <a:p>
            <a:r>
              <a:rPr lang="en-GB" sz="2400" dirty="0">
                <a:solidFill>
                  <a:schemeClr val="bg1"/>
                </a:solidFill>
              </a:rPr>
              <a:t>2.77cm = 22.8m </a:t>
            </a:r>
          </a:p>
        </p:txBody>
      </p:sp>
      <p:sp>
        <p:nvSpPr>
          <p:cNvPr id="12" name="TextBox 11">
            <a:extLst>
              <a:ext uri="{FF2B5EF4-FFF2-40B4-BE49-F238E27FC236}">
                <a16:creationId xmlns:a16="http://schemas.microsoft.com/office/drawing/2014/main" id="{CE798FEF-9307-2549-A31A-919AAEEDCE32}"/>
              </a:ext>
            </a:extLst>
          </p:cNvPr>
          <p:cNvSpPr txBox="1"/>
          <p:nvPr/>
        </p:nvSpPr>
        <p:spPr>
          <a:xfrm>
            <a:off x="2794827" y="2269430"/>
            <a:ext cx="2408032" cy="461665"/>
          </a:xfrm>
          <a:prstGeom prst="rect">
            <a:avLst/>
          </a:prstGeom>
          <a:noFill/>
        </p:spPr>
        <p:txBody>
          <a:bodyPr wrap="none" rtlCol="0">
            <a:spAutoFit/>
          </a:bodyPr>
          <a:lstStyle/>
          <a:p>
            <a:r>
              <a:rPr lang="en-GB" sz="2400" dirty="0">
                <a:solidFill>
                  <a:schemeClr val="bg1"/>
                </a:solidFill>
              </a:rPr>
              <a:t>10.74cm = 88.5m </a:t>
            </a:r>
          </a:p>
        </p:txBody>
      </p:sp>
      <p:sp>
        <p:nvSpPr>
          <p:cNvPr id="2" name="Rectangle 1">
            <a:extLst>
              <a:ext uri="{FF2B5EF4-FFF2-40B4-BE49-F238E27FC236}">
                <a16:creationId xmlns:a16="http://schemas.microsoft.com/office/drawing/2014/main" id="{0622D241-07B6-D048-9DD3-8C133C9DAADB}"/>
              </a:ext>
            </a:extLst>
          </p:cNvPr>
          <p:cNvSpPr>
            <a:spLocks noChangeAspect="1"/>
          </p:cNvSpPr>
          <p:nvPr/>
        </p:nvSpPr>
        <p:spPr>
          <a:xfrm rot="20324726">
            <a:off x="3330720" y="1124093"/>
            <a:ext cx="223200" cy="2232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F4FECA-7F2D-254A-9622-BFEC7DD2AB19}"/>
              </a:ext>
            </a:extLst>
          </p:cNvPr>
          <p:cNvSpPr>
            <a:spLocks noChangeAspect="1"/>
          </p:cNvSpPr>
          <p:nvPr/>
        </p:nvSpPr>
        <p:spPr>
          <a:xfrm rot="20762281">
            <a:off x="4850741" y="4067029"/>
            <a:ext cx="223200" cy="2232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7F1953ED-43BC-5E4F-9C27-4E95B959E54D}"/>
              </a:ext>
            </a:extLst>
          </p:cNvPr>
          <p:cNvSpPr txBox="1"/>
          <p:nvPr/>
        </p:nvSpPr>
        <p:spPr>
          <a:xfrm>
            <a:off x="1" y="0"/>
            <a:ext cx="1524000" cy="2893100"/>
          </a:xfrm>
          <a:prstGeom prst="rect">
            <a:avLst/>
          </a:prstGeom>
          <a:noFill/>
        </p:spPr>
        <p:txBody>
          <a:bodyPr wrap="square" rtlCol="0">
            <a:spAutoFit/>
          </a:bodyPr>
          <a:lstStyle/>
          <a:p>
            <a:r>
              <a:rPr lang="en-US" sz="1400" dirty="0"/>
              <a:t>1) Use drone photo as overview. Choose a few recognizable landscape features and measure distances in Google Earth to determine the scale of this drone photo</a:t>
            </a:r>
          </a:p>
        </p:txBody>
      </p:sp>
    </p:spTree>
    <p:extLst>
      <p:ext uri="{BB962C8B-B14F-4D97-AF65-F5344CB8AC3E}">
        <p14:creationId xmlns:p14="http://schemas.microsoft.com/office/powerpoint/2010/main" val="4279558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83DBC43-221B-2A4F-A5BA-4953444947B5}"/>
              </a:ext>
            </a:extLst>
          </p:cNvPr>
          <p:cNvGrpSpPr/>
          <p:nvPr/>
        </p:nvGrpSpPr>
        <p:grpSpPr>
          <a:xfrm>
            <a:off x="1524000" y="0"/>
            <a:ext cx="9144000" cy="6858000"/>
            <a:chOff x="1524000" y="0"/>
            <a:chExt cx="9144000" cy="6858000"/>
          </a:xfrm>
        </p:grpSpPr>
        <p:pic>
          <p:nvPicPr>
            <p:cNvPr id="5" name="Picture 4" descr="A picture containing green, person&#10;&#10;Description automatically generated">
              <a:extLst>
                <a:ext uri="{FF2B5EF4-FFF2-40B4-BE49-F238E27FC236}">
                  <a16:creationId xmlns:a16="http://schemas.microsoft.com/office/drawing/2014/main" id="{93A5031E-A897-B340-BD54-4D0D474D5583}"/>
                </a:ext>
              </a:extLst>
            </p:cNvPr>
            <p:cNvPicPr>
              <a:picLocks noChangeAspect="1"/>
            </p:cNvPicPr>
            <p:nvPr/>
          </p:nvPicPr>
          <p:blipFill>
            <a:blip r:embed="rId2"/>
            <a:stretch>
              <a:fillRect/>
            </a:stretch>
          </p:blipFill>
          <p:spPr>
            <a:xfrm>
              <a:off x="1524000" y="0"/>
              <a:ext cx="9144000" cy="6858000"/>
            </a:xfrm>
            <a:prstGeom prst="rect">
              <a:avLst/>
            </a:prstGeom>
          </p:spPr>
        </p:pic>
        <p:sp>
          <p:nvSpPr>
            <p:cNvPr id="2" name="Rectangle 1">
              <a:extLst>
                <a:ext uri="{FF2B5EF4-FFF2-40B4-BE49-F238E27FC236}">
                  <a16:creationId xmlns:a16="http://schemas.microsoft.com/office/drawing/2014/main" id="{0622D241-07B6-D048-9DD3-8C133C9DAADB}"/>
                </a:ext>
              </a:extLst>
            </p:cNvPr>
            <p:cNvSpPr>
              <a:spLocks noChangeAspect="1"/>
            </p:cNvSpPr>
            <p:nvPr/>
          </p:nvSpPr>
          <p:spPr>
            <a:xfrm rot="20324726">
              <a:off x="3330720" y="1124093"/>
              <a:ext cx="223200" cy="2232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F4FECA-7F2D-254A-9622-BFEC7DD2AB19}"/>
                </a:ext>
              </a:extLst>
            </p:cNvPr>
            <p:cNvSpPr>
              <a:spLocks noChangeAspect="1"/>
            </p:cNvSpPr>
            <p:nvPr/>
          </p:nvSpPr>
          <p:spPr>
            <a:xfrm rot="20762281">
              <a:off x="4850741" y="4067029"/>
              <a:ext cx="223200" cy="2232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6B8592B3-2977-C347-8DD4-F9930107D5BC}"/>
                </a:ext>
              </a:extLst>
            </p:cNvPr>
            <p:cNvSpPr>
              <a:spLocks noChangeAspect="1"/>
            </p:cNvSpPr>
            <p:nvPr/>
          </p:nvSpPr>
          <p:spPr>
            <a:xfrm rot="20304223">
              <a:off x="7699206" y="5440200"/>
              <a:ext cx="223200" cy="2232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ED1DC862-56F8-F24A-963C-15124A69988A}"/>
                </a:ext>
              </a:extLst>
            </p:cNvPr>
            <p:cNvSpPr>
              <a:spLocks noChangeAspect="1"/>
            </p:cNvSpPr>
            <p:nvPr/>
          </p:nvSpPr>
          <p:spPr>
            <a:xfrm rot="18580631">
              <a:off x="9185498" y="3107156"/>
              <a:ext cx="223200" cy="2232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a:extLst>
              <a:ext uri="{FF2B5EF4-FFF2-40B4-BE49-F238E27FC236}">
                <a16:creationId xmlns:a16="http://schemas.microsoft.com/office/drawing/2014/main" id="{9E0B4A5C-8CE7-D240-ABC4-8BA3DB97F578}"/>
              </a:ext>
            </a:extLst>
          </p:cNvPr>
          <p:cNvSpPr txBox="1"/>
          <p:nvPr/>
        </p:nvSpPr>
        <p:spPr>
          <a:xfrm>
            <a:off x="1" y="0"/>
            <a:ext cx="1524000" cy="3108543"/>
          </a:xfrm>
          <a:prstGeom prst="rect">
            <a:avLst/>
          </a:prstGeom>
          <a:noFill/>
        </p:spPr>
        <p:txBody>
          <a:bodyPr wrap="square" rtlCol="0">
            <a:spAutoFit/>
          </a:bodyPr>
          <a:lstStyle/>
          <a:p>
            <a:r>
              <a:rPr lang="en-US" sz="1400" dirty="0"/>
              <a:t>2) Choose 4 rectangular areas of each 5x5m: no algal pattern, regular pattern, complex pattern and full cover. Choose the rectangular areas such that they are roughly aligned with the downhill terrain slope (see DEM in Figure 3c).</a:t>
            </a:r>
          </a:p>
        </p:txBody>
      </p:sp>
    </p:spTree>
    <p:extLst>
      <p:ext uri="{BB962C8B-B14F-4D97-AF65-F5344CB8AC3E}">
        <p14:creationId xmlns:p14="http://schemas.microsoft.com/office/powerpoint/2010/main" val="63129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A8135E9-D782-A94D-B623-94F4142A402B}"/>
              </a:ext>
            </a:extLst>
          </p:cNvPr>
          <p:cNvGrpSpPr/>
          <p:nvPr/>
        </p:nvGrpSpPr>
        <p:grpSpPr>
          <a:xfrm rot="1066482">
            <a:off x="1342330" y="320837"/>
            <a:ext cx="9144000" cy="6858000"/>
            <a:chOff x="1524000" y="84667"/>
            <a:chExt cx="9144000" cy="6858000"/>
          </a:xfrm>
        </p:grpSpPr>
        <p:pic>
          <p:nvPicPr>
            <p:cNvPr id="5" name="Picture 4">
              <a:extLst>
                <a:ext uri="{FF2B5EF4-FFF2-40B4-BE49-F238E27FC236}">
                  <a16:creationId xmlns:a16="http://schemas.microsoft.com/office/drawing/2014/main" id="{8056662D-2988-5247-B565-B144808D6E48}"/>
                </a:ext>
              </a:extLst>
            </p:cNvPr>
            <p:cNvPicPr>
              <a:picLocks noChangeAspect="1"/>
            </p:cNvPicPr>
            <p:nvPr/>
          </p:nvPicPr>
          <p:blipFill>
            <a:blip r:embed="rId2"/>
            <a:stretch>
              <a:fillRect/>
            </a:stretch>
          </p:blipFill>
          <p:spPr>
            <a:xfrm>
              <a:off x="1524000" y="84667"/>
              <a:ext cx="9144000" cy="6858000"/>
            </a:xfrm>
            <a:prstGeom prst="rect">
              <a:avLst/>
            </a:prstGeom>
          </p:spPr>
        </p:pic>
        <p:sp>
          <p:nvSpPr>
            <p:cNvPr id="6" name="Rectangle 5">
              <a:extLst>
                <a:ext uri="{FF2B5EF4-FFF2-40B4-BE49-F238E27FC236}">
                  <a16:creationId xmlns:a16="http://schemas.microsoft.com/office/drawing/2014/main" id="{929CD865-0898-1140-8E8D-ED922C882796}"/>
                </a:ext>
              </a:extLst>
            </p:cNvPr>
            <p:cNvSpPr>
              <a:spLocks noChangeAspect="1"/>
            </p:cNvSpPr>
            <p:nvPr/>
          </p:nvSpPr>
          <p:spPr>
            <a:xfrm rot="20520005">
              <a:off x="6024040" y="2172381"/>
              <a:ext cx="863721" cy="8637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a:extLst>
              <a:ext uri="{FF2B5EF4-FFF2-40B4-BE49-F238E27FC236}">
                <a16:creationId xmlns:a16="http://schemas.microsoft.com/office/drawing/2014/main" id="{6A2F6E4C-4921-9E4E-BC1A-0964C3CE41C5}"/>
              </a:ext>
            </a:extLst>
          </p:cNvPr>
          <p:cNvSpPr txBox="1"/>
          <p:nvPr/>
        </p:nvSpPr>
        <p:spPr>
          <a:xfrm>
            <a:off x="1" y="0"/>
            <a:ext cx="1524000" cy="1600438"/>
          </a:xfrm>
          <a:prstGeom prst="rect">
            <a:avLst/>
          </a:prstGeom>
          <a:noFill/>
        </p:spPr>
        <p:txBody>
          <a:bodyPr wrap="square" rtlCol="0">
            <a:spAutoFit/>
          </a:bodyPr>
          <a:lstStyle/>
          <a:p>
            <a:r>
              <a:rPr lang="en-US" sz="1400" dirty="0"/>
              <a:t>3) Use drone photos taken closer by and take same 5x5m selection. Rotate photo in order to crop.</a:t>
            </a:r>
          </a:p>
        </p:txBody>
      </p:sp>
    </p:spTree>
    <p:extLst>
      <p:ext uri="{BB962C8B-B14F-4D97-AF65-F5344CB8AC3E}">
        <p14:creationId xmlns:p14="http://schemas.microsoft.com/office/powerpoint/2010/main" val="1013453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9014073-6F18-7148-B92D-7A821DE26BB4}"/>
              </a:ext>
            </a:extLst>
          </p:cNvPr>
          <p:cNvGrpSpPr/>
          <p:nvPr/>
        </p:nvGrpSpPr>
        <p:grpSpPr>
          <a:xfrm rot="614362">
            <a:off x="-24198" y="-349120"/>
            <a:ext cx="9144000" cy="6858000"/>
            <a:chOff x="1524000" y="0"/>
            <a:chExt cx="9144000" cy="6858000"/>
          </a:xfrm>
        </p:grpSpPr>
        <p:pic>
          <p:nvPicPr>
            <p:cNvPr id="5" name="Picture 4">
              <a:extLst>
                <a:ext uri="{FF2B5EF4-FFF2-40B4-BE49-F238E27FC236}">
                  <a16:creationId xmlns:a16="http://schemas.microsoft.com/office/drawing/2014/main" id="{7AE4E7C9-C073-594B-982E-E56EA2CC7FEA}"/>
                </a:ext>
              </a:extLst>
            </p:cNvPr>
            <p:cNvPicPr>
              <a:picLocks noChangeAspect="1"/>
            </p:cNvPicPr>
            <p:nvPr/>
          </p:nvPicPr>
          <p:blipFill>
            <a:blip r:embed="rId2"/>
            <a:stretch>
              <a:fillRect/>
            </a:stretch>
          </p:blipFill>
          <p:spPr>
            <a:xfrm>
              <a:off x="1524000" y="0"/>
              <a:ext cx="9144000" cy="6858000"/>
            </a:xfrm>
            <a:prstGeom prst="rect">
              <a:avLst/>
            </a:prstGeom>
          </p:spPr>
        </p:pic>
        <p:sp>
          <p:nvSpPr>
            <p:cNvPr id="6" name="Rectangle 5">
              <a:extLst>
                <a:ext uri="{FF2B5EF4-FFF2-40B4-BE49-F238E27FC236}">
                  <a16:creationId xmlns:a16="http://schemas.microsoft.com/office/drawing/2014/main" id="{F64732FF-20B8-1941-AEB7-B50183517ECD}"/>
                </a:ext>
              </a:extLst>
            </p:cNvPr>
            <p:cNvSpPr>
              <a:spLocks noChangeAspect="1"/>
            </p:cNvSpPr>
            <p:nvPr/>
          </p:nvSpPr>
          <p:spPr>
            <a:xfrm rot="20995611">
              <a:off x="7607310" y="2557613"/>
              <a:ext cx="863721" cy="8637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8" name="Straight Connector 7">
            <a:extLst>
              <a:ext uri="{FF2B5EF4-FFF2-40B4-BE49-F238E27FC236}">
                <a16:creationId xmlns:a16="http://schemas.microsoft.com/office/drawing/2014/main" id="{3BFC0E3C-1E8F-C841-A505-E69E0D335339}"/>
              </a:ext>
            </a:extLst>
          </p:cNvPr>
          <p:cNvCxnSpPr>
            <a:cxnSpLocks/>
          </p:cNvCxnSpPr>
          <p:nvPr/>
        </p:nvCxnSpPr>
        <p:spPr>
          <a:xfrm>
            <a:off x="6538155" y="52362"/>
            <a:ext cx="0" cy="38636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C00B253-4AD4-8B46-9DCC-F4E5D7993136}"/>
              </a:ext>
            </a:extLst>
          </p:cNvPr>
          <p:cNvSpPr txBox="1"/>
          <p:nvPr/>
        </p:nvSpPr>
        <p:spPr>
          <a:xfrm>
            <a:off x="3534713" y="4266553"/>
            <a:ext cx="2339102" cy="830997"/>
          </a:xfrm>
          <a:prstGeom prst="rect">
            <a:avLst/>
          </a:prstGeom>
          <a:noFill/>
        </p:spPr>
        <p:txBody>
          <a:bodyPr wrap="none" rtlCol="0">
            <a:spAutoFit/>
          </a:bodyPr>
          <a:lstStyle/>
          <a:p>
            <a:r>
              <a:rPr lang="en-GB" sz="2400" dirty="0">
                <a:solidFill>
                  <a:schemeClr val="bg1"/>
                </a:solidFill>
              </a:rPr>
              <a:t>10.74cm = 22.8m</a:t>
            </a:r>
          </a:p>
          <a:p>
            <a:r>
              <a:rPr lang="en-GB" sz="2400" dirty="0">
                <a:solidFill>
                  <a:schemeClr val="bg1"/>
                </a:solidFill>
              </a:rPr>
              <a:t>2.4cm = 5.09m </a:t>
            </a:r>
          </a:p>
        </p:txBody>
      </p:sp>
      <p:sp>
        <p:nvSpPr>
          <p:cNvPr id="10" name="TextBox 9">
            <a:extLst>
              <a:ext uri="{FF2B5EF4-FFF2-40B4-BE49-F238E27FC236}">
                <a16:creationId xmlns:a16="http://schemas.microsoft.com/office/drawing/2014/main" id="{94CE923A-18DE-AE43-BF65-15C6BEFD24C6}"/>
              </a:ext>
            </a:extLst>
          </p:cNvPr>
          <p:cNvSpPr txBox="1"/>
          <p:nvPr/>
        </p:nvSpPr>
        <p:spPr>
          <a:xfrm>
            <a:off x="10453717" y="0"/>
            <a:ext cx="1524000" cy="307777"/>
          </a:xfrm>
          <a:prstGeom prst="rect">
            <a:avLst/>
          </a:prstGeom>
          <a:noFill/>
        </p:spPr>
        <p:txBody>
          <a:bodyPr wrap="square" rtlCol="0">
            <a:spAutoFit/>
          </a:bodyPr>
          <a:lstStyle/>
          <a:p>
            <a:r>
              <a:rPr lang="en-US" sz="1400" dirty="0"/>
              <a:t>4) Idem, 2</a:t>
            </a:r>
            <a:r>
              <a:rPr lang="en-US" sz="1400" baseline="30000" dirty="0"/>
              <a:t>nd</a:t>
            </a:r>
            <a:r>
              <a:rPr lang="en-US" sz="1400" dirty="0"/>
              <a:t> area.</a:t>
            </a:r>
          </a:p>
        </p:txBody>
      </p:sp>
    </p:spTree>
    <p:extLst>
      <p:ext uri="{BB962C8B-B14F-4D97-AF65-F5344CB8AC3E}">
        <p14:creationId xmlns:p14="http://schemas.microsoft.com/office/powerpoint/2010/main" val="3058278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5BE5A3-D528-8245-AED6-4F6985E30712}"/>
              </a:ext>
            </a:extLst>
          </p:cNvPr>
          <p:cNvPicPr>
            <a:picLocks noChangeAspect="1"/>
          </p:cNvPicPr>
          <p:nvPr/>
        </p:nvPicPr>
        <p:blipFill>
          <a:blip r:embed="rId2"/>
          <a:stretch>
            <a:fillRect/>
          </a:stretch>
        </p:blipFill>
        <p:spPr>
          <a:xfrm rot="2215045">
            <a:off x="2075020" y="-1603217"/>
            <a:ext cx="9144000" cy="6858000"/>
          </a:xfrm>
          <a:prstGeom prst="rect">
            <a:avLst/>
          </a:prstGeom>
        </p:spPr>
      </p:pic>
      <p:sp>
        <p:nvSpPr>
          <p:cNvPr id="6" name="Rectangle 5">
            <a:extLst>
              <a:ext uri="{FF2B5EF4-FFF2-40B4-BE49-F238E27FC236}">
                <a16:creationId xmlns:a16="http://schemas.microsoft.com/office/drawing/2014/main" id="{5E641725-8328-B541-B43B-97BA7FCA783D}"/>
              </a:ext>
            </a:extLst>
          </p:cNvPr>
          <p:cNvSpPr>
            <a:spLocks noChangeAspect="1"/>
          </p:cNvSpPr>
          <p:nvPr/>
        </p:nvSpPr>
        <p:spPr>
          <a:xfrm rot="6828">
            <a:off x="8784632" y="540881"/>
            <a:ext cx="863721" cy="8637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AFBD31EE-6510-3D4E-847D-976EA7075AFF}"/>
              </a:ext>
            </a:extLst>
          </p:cNvPr>
          <p:cNvSpPr txBox="1"/>
          <p:nvPr/>
        </p:nvSpPr>
        <p:spPr>
          <a:xfrm>
            <a:off x="1" y="0"/>
            <a:ext cx="1524000" cy="307777"/>
          </a:xfrm>
          <a:prstGeom prst="rect">
            <a:avLst/>
          </a:prstGeom>
          <a:noFill/>
        </p:spPr>
        <p:txBody>
          <a:bodyPr wrap="square" rtlCol="0">
            <a:spAutoFit/>
          </a:bodyPr>
          <a:lstStyle/>
          <a:p>
            <a:r>
              <a:rPr lang="en-US" sz="1400" dirty="0"/>
              <a:t>5) Idem, 3</a:t>
            </a:r>
            <a:r>
              <a:rPr lang="en-US" sz="1400" baseline="30000" dirty="0"/>
              <a:t>rd</a:t>
            </a:r>
            <a:r>
              <a:rPr lang="en-US" sz="1400" dirty="0"/>
              <a:t> area.</a:t>
            </a:r>
          </a:p>
        </p:txBody>
      </p:sp>
    </p:spTree>
    <p:extLst>
      <p:ext uri="{BB962C8B-B14F-4D97-AF65-F5344CB8AC3E}">
        <p14:creationId xmlns:p14="http://schemas.microsoft.com/office/powerpoint/2010/main" val="2772025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828674D-DF69-F443-BFE0-E39CD0C5F5DD}"/>
              </a:ext>
            </a:extLst>
          </p:cNvPr>
          <p:cNvGrpSpPr/>
          <p:nvPr/>
        </p:nvGrpSpPr>
        <p:grpSpPr>
          <a:xfrm rot="17284376">
            <a:off x="2341009" y="1525804"/>
            <a:ext cx="9144000" cy="6858000"/>
            <a:chOff x="1524000" y="0"/>
            <a:chExt cx="9144000" cy="6858000"/>
          </a:xfrm>
        </p:grpSpPr>
        <p:pic>
          <p:nvPicPr>
            <p:cNvPr id="5" name="Picture 4">
              <a:extLst>
                <a:ext uri="{FF2B5EF4-FFF2-40B4-BE49-F238E27FC236}">
                  <a16:creationId xmlns:a16="http://schemas.microsoft.com/office/drawing/2014/main" id="{1A028994-76CF-AD48-AC26-6AE514C0E633}"/>
                </a:ext>
              </a:extLst>
            </p:cNvPr>
            <p:cNvPicPr>
              <a:picLocks noChangeAspect="1"/>
            </p:cNvPicPr>
            <p:nvPr/>
          </p:nvPicPr>
          <p:blipFill>
            <a:blip r:embed="rId2"/>
            <a:stretch>
              <a:fillRect/>
            </a:stretch>
          </p:blipFill>
          <p:spPr>
            <a:xfrm>
              <a:off x="1524000" y="0"/>
              <a:ext cx="9144000" cy="6858000"/>
            </a:xfrm>
            <a:prstGeom prst="rect">
              <a:avLst/>
            </a:prstGeom>
          </p:spPr>
        </p:pic>
        <p:sp>
          <p:nvSpPr>
            <p:cNvPr id="6" name="Rectangle 5">
              <a:extLst>
                <a:ext uri="{FF2B5EF4-FFF2-40B4-BE49-F238E27FC236}">
                  <a16:creationId xmlns:a16="http://schemas.microsoft.com/office/drawing/2014/main" id="{007C7AD4-1808-8340-A27A-EF461F2D23C9}"/>
                </a:ext>
              </a:extLst>
            </p:cNvPr>
            <p:cNvSpPr>
              <a:spLocks noChangeAspect="1"/>
            </p:cNvSpPr>
            <p:nvPr/>
          </p:nvSpPr>
          <p:spPr>
            <a:xfrm rot="20520005">
              <a:off x="3248828" y="3634544"/>
              <a:ext cx="592735" cy="5927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A7367524-09CF-8D4E-9BCE-4AD5E783C04A}"/>
                </a:ext>
              </a:extLst>
            </p:cNvPr>
            <p:cNvSpPr>
              <a:spLocks noChangeAspect="1"/>
            </p:cNvSpPr>
            <p:nvPr/>
          </p:nvSpPr>
          <p:spPr>
            <a:xfrm rot="20520005">
              <a:off x="7380881" y="2096168"/>
              <a:ext cx="592735" cy="5927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 name="TextBox 8">
            <a:extLst>
              <a:ext uri="{FF2B5EF4-FFF2-40B4-BE49-F238E27FC236}">
                <a16:creationId xmlns:a16="http://schemas.microsoft.com/office/drawing/2014/main" id="{F23EC4E0-8B0F-A141-91D2-DEA121596757}"/>
              </a:ext>
            </a:extLst>
          </p:cNvPr>
          <p:cNvSpPr txBox="1"/>
          <p:nvPr/>
        </p:nvSpPr>
        <p:spPr>
          <a:xfrm>
            <a:off x="1" y="0"/>
            <a:ext cx="1524000" cy="3754874"/>
          </a:xfrm>
          <a:prstGeom prst="rect">
            <a:avLst/>
          </a:prstGeom>
          <a:noFill/>
        </p:spPr>
        <p:txBody>
          <a:bodyPr wrap="square" rtlCol="0">
            <a:spAutoFit/>
          </a:bodyPr>
          <a:lstStyle/>
          <a:p>
            <a:r>
              <a:rPr lang="en-US" sz="1400" dirty="0"/>
              <a:t>6) Idem, 4</a:t>
            </a:r>
            <a:r>
              <a:rPr lang="en-US" sz="1400" baseline="30000" dirty="0"/>
              <a:t>th</a:t>
            </a:r>
            <a:r>
              <a:rPr lang="en-US" sz="1400" dirty="0"/>
              <a:t> area. Because this drone photo was taken from a slightly higher elevation, we compare some of the algal patterns that are both visible on this drone photo and on the previous photo (previous slide) in order to choose the correct size of the 4</a:t>
            </a:r>
            <a:r>
              <a:rPr lang="en-US" sz="1400" baseline="30000" dirty="0"/>
              <a:t>th</a:t>
            </a:r>
            <a:r>
              <a:rPr lang="en-US" sz="1400" dirty="0"/>
              <a:t> area.</a:t>
            </a:r>
          </a:p>
        </p:txBody>
      </p:sp>
    </p:spTree>
    <p:extLst>
      <p:ext uri="{BB962C8B-B14F-4D97-AF65-F5344CB8AC3E}">
        <p14:creationId xmlns:p14="http://schemas.microsoft.com/office/powerpoint/2010/main" val="2157397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65B9A4-4ABE-C54A-83D8-D7135F9855B1}"/>
              </a:ext>
            </a:extLst>
          </p:cNvPr>
          <p:cNvSpPr txBox="1"/>
          <p:nvPr/>
        </p:nvSpPr>
        <p:spPr>
          <a:xfrm>
            <a:off x="1150144" y="6315075"/>
            <a:ext cx="1689886" cy="646331"/>
          </a:xfrm>
          <a:prstGeom prst="rect">
            <a:avLst/>
          </a:prstGeom>
          <a:noFill/>
        </p:spPr>
        <p:txBody>
          <a:bodyPr wrap="none" rtlCol="0">
            <a:spAutoFit/>
          </a:bodyPr>
          <a:lstStyle/>
          <a:p>
            <a:r>
              <a:rPr lang="en-GB" dirty="0"/>
              <a:t>4.72cm = 5.09m</a:t>
            </a:r>
          </a:p>
          <a:p>
            <a:r>
              <a:rPr lang="en-GB" dirty="0"/>
              <a:t>1.85cm = 2m</a:t>
            </a:r>
          </a:p>
        </p:txBody>
      </p:sp>
      <p:grpSp>
        <p:nvGrpSpPr>
          <p:cNvPr id="11" name="Group 10">
            <a:extLst>
              <a:ext uri="{FF2B5EF4-FFF2-40B4-BE49-F238E27FC236}">
                <a16:creationId xmlns:a16="http://schemas.microsoft.com/office/drawing/2014/main" id="{CA311231-4FF5-D443-B8DF-179BBA8C652A}"/>
              </a:ext>
            </a:extLst>
          </p:cNvPr>
          <p:cNvGrpSpPr/>
          <p:nvPr/>
        </p:nvGrpSpPr>
        <p:grpSpPr>
          <a:xfrm>
            <a:off x="1485900" y="850106"/>
            <a:ext cx="7650956" cy="4807744"/>
            <a:chOff x="1485900" y="850106"/>
            <a:chExt cx="7650956" cy="4807744"/>
          </a:xfrm>
        </p:grpSpPr>
        <p:grpSp>
          <p:nvGrpSpPr>
            <p:cNvPr id="6" name="Group 5">
              <a:extLst>
                <a:ext uri="{FF2B5EF4-FFF2-40B4-BE49-F238E27FC236}">
                  <a16:creationId xmlns:a16="http://schemas.microsoft.com/office/drawing/2014/main" id="{A28D7EBF-2D32-9E4D-926A-0AAC3C83B472}"/>
                </a:ext>
              </a:extLst>
            </p:cNvPr>
            <p:cNvGrpSpPr/>
            <p:nvPr/>
          </p:nvGrpSpPr>
          <p:grpSpPr>
            <a:xfrm>
              <a:off x="1485900" y="850106"/>
              <a:ext cx="7650956" cy="4807744"/>
              <a:chOff x="1485900" y="850106"/>
              <a:chExt cx="7650956" cy="4807744"/>
            </a:xfrm>
          </p:grpSpPr>
          <p:sp>
            <p:nvSpPr>
              <p:cNvPr id="3" name="Rectangle 2">
                <a:extLst>
                  <a:ext uri="{FF2B5EF4-FFF2-40B4-BE49-F238E27FC236}">
                    <a16:creationId xmlns:a16="http://schemas.microsoft.com/office/drawing/2014/main" id="{99A8BD0B-2FC2-0340-B868-7C5A1D32369F}"/>
                  </a:ext>
                </a:extLst>
              </p:cNvPr>
              <p:cNvSpPr/>
              <p:nvPr/>
            </p:nvSpPr>
            <p:spPr>
              <a:xfrm>
                <a:off x="1485900" y="850106"/>
                <a:ext cx="7650956" cy="48077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2C36BA60-A34B-E24A-B079-CEBEA7610E7A}"/>
                  </a:ext>
                </a:extLst>
              </p:cNvPr>
              <p:cNvGrpSpPr/>
              <p:nvPr/>
            </p:nvGrpSpPr>
            <p:grpSpPr>
              <a:xfrm>
                <a:off x="1525318" y="941118"/>
                <a:ext cx="7551681" cy="4701745"/>
                <a:chOff x="1525318" y="941118"/>
                <a:chExt cx="7551681" cy="4701745"/>
              </a:xfrm>
            </p:grpSpPr>
            <p:grpSp>
              <p:nvGrpSpPr>
                <p:cNvPr id="30" name="Group 29">
                  <a:extLst>
                    <a:ext uri="{FF2B5EF4-FFF2-40B4-BE49-F238E27FC236}">
                      <a16:creationId xmlns:a16="http://schemas.microsoft.com/office/drawing/2014/main" id="{8B899E12-0B15-7C49-872B-002498FE6101}"/>
                    </a:ext>
                  </a:extLst>
                </p:cNvPr>
                <p:cNvGrpSpPr/>
                <p:nvPr/>
              </p:nvGrpSpPr>
              <p:grpSpPr>
                <a:xfrm>
                  <a:off x="1525318" y="941118"/>
                  <a:ext cx="7551681" cy="4130693"/>
                  <a:chOff x="1525318" y="941118"/>
                  <a:chExt cx="7551681" cy="4130693"/>
                </a:xfrm>
              </p:grpSpPr>
              <p:sp>
                <p:nvSpPr>
                  <p:cNvPr id="27" name="TextBox 26">
                    <a:extLst>
                      <a:ext uri="{FF2B5EF4-FFF2-40B4-BE49-F238E27FC236}">
                        <a16:creationId xmlns:a16="http://schemas.microsoft.com/office/drawing/2014/main" id="{734011EA-CCD6-8346-8DDE-EE795C3E0FED}"/>
                      </a:ext>
                    </a:extLst>
                  </p:cNvPr>
                  <p:cNvSpPr txBox="1"/>
                  <p:nvPr/>
                </p:nvSpPr>
                <p:spPr>
                  <a:xfrm rot="16200000">
                    <a:off x="1313080" y="4020024"/>
                    <a:ext cx="793807" cy="369332"/>
                  </a:xfrm>
                  <a:prstGeom prst="rect">
                    <a:avLst/>
                  </a:prstGeom>
                  <a:noFill/>
                </p:spPr>
                <p:txBody>
                  <a:bodyPr wrap="none" rtlCol="0">
                    <a:spAutoFit/>
                  </a:bodyPr>
                  <a:lstStyle/>
                  <a:p>
                    <a:r>
                      <a:rPr lang="en-GB" dirty="0"/>
                      <a:t>Model</a:t>
                    </a:r>
                  </a:p>
                </p:txBody>
              </p:sp>
              <p:grpSp>
                <p:nvGrpSpPr>
                  <p:cNvPr id="29" name="Group 28">
                    <a:extLst>
                      <a:ext uri="{FF2B5EF4-FFF2-40B4-BE49-F238E27FC236}">
                        <a16:creationId xmlns:a16="http://schemas.microsoft.com/office/drawing/2014/main" id="{D79A45B1-6D67-464C-95D5-A429CE7339BC}"/>
                      </a:ext>
                    </a:extLst>
                  </p:cNvPr>
                  <p:cNvGrpSpPr/>
                  <p:nvPr/>
                </p:nvGrpSpPr>
                <p:grpSpPr>
                  <a:xfrm>
                    <a:off x="1525318" y="941118"/>
                    <a:ext cx="7551681" cy="4130693"/>
                    <a:chOff x="1525318" y="941118"/>
                    <a:chExt cx="7551681" cy="4130693"/>
                  </a:xfrm>
                </p:grpSpPr>
                <p:grpSp>
                  <p:nvGrpSpPr>
                    <p:cNvPr id="26" name="Group 25">
                      <a:extLst>
                        <a:ext uri="{FF2B5EF4-FFF2-40B4-BE49-F238E27FC236}">
                          <a16:creationId xmlns:a16="http://schemas.microsoft.com/office/drawing/2014/main" id="{950F599C-D560-0E47-AD0A-CA2164355442}"/>
                        </a:ext>
                      </a:extLst>
                    </p:cNvPr>
                    <p:cNvGrpSpPr/>
                    <p:nvPr/>
                  </p:nvGrpSpPr>
                  <p:grpSpPr>
                    <a:xfrm>
                      <a:off x="1525318" y="941118"/>
                      <a:ext cx="7551681" cy="4130693"/>
                      <a:chOff x="1525318" y="941118"/>
                      <a:chExt cx="7551681" cy="4130693"/>
                    </a:xfrm>
                  </p:grpSpPr>
                  <p:grpSp>
                    <p:nvGrpSpPr>
                      <p:cNvPr id="20" name="Group 19">
                        <a:extLst>
                          <a:ext uri="{FF2B5EF4-FFF2-40B4-BE49-F238E27FC236}">
                            <a16:creationId xmlns:a16="http://schemas.microsoft.com/office/drawing/2014/main" id="{EC16D56C-2E11-F048-9697-BC445097E4A8}"/>
                          </a:ext>
                        </a:extLst>
                      </p:cNvPr>
                      <p:cNvGrpSpPr/>
                      <p:nvPr/>
                    </p:nvGrpSpPr>
                    <p:grpSpPr>
                      <a:xfrm>
                        <a:off x="1989237" y="1603055"/>
                        <a:ext cx="7087762" cy="3468756"/>
                        <a:chOff x="547895" y="1107109"/>
                        <a:chExt cx="7087762" cy="3468756"/>
                      </a:xfrm>
                    </p:grpSpPr>
                    <p:pic>
                      <p:nvPicPr>
                        <p:cNvPr id="8" name="Picture 7">
                          <a:extLst>
                            <a:ext uri="{FF2B5EF4-FFF2-40B4-BE49-F238E27FC236}">
                              <a16:creationId xmlns:a16="http://schemas.microsoft.com/office/drawing/2014/main" id="{2758F5C2-9BF4-2844-B6C3-D760DE8AEFAB}"/>
                            </a:ext>
                          </a:extLst>
                        </p:cNvPr>
                        <p:cNvPicPr>
                          <a:picLocks noChangeAspect="1"/>
                        </p:cNvPicPr>
                        <p:nvPr/>
                      </p:nvPicPr>
                      <p:blipFill>
                        <a:blip r:embed="rId2"/>
                        <a:stretch>
                          <a:fillRect/>
                        </a:stretch>
                      </p:blipFill>
                      <p:spPr>
                        <a:xfrm>
                          <a:off x="547895" y="1107109"/>
                          <a:ext cx="1701800" cy="1701800"/>
                        </a:xfrm>
                        <a:prstGeom prst="rect">
                          <a:avLst/>
                        </a:prstGeom>
                      </p:spPr>
                    </p:pic>
                    <p:pic>
                      <p:nvPicPr>
                        <p:cNvPr id="10" name="Picture 9">
                          <a:extLst>
                            <a:ext uri="{FF2B5EF4-FFF2-40B4-BE49-F238E27FC236}">
                              <a16:creationId xmlns:a16="http://schemas.microsoft.com/office/drawing/2014/main" id="{CDA7EC8E-E3AD-9447-B6E8-4D39293F8BB0}"/>
                            </a:ext>
                          </a:extLst>
                        </p:cNvPr>
                        <p:cNvPicPr>
                          <a:picLocks noChangeAspect="1"/>
                        </p:cNvPicPr>
                        <p:nvPr/>
                      </p:nvPicPr>
                      <p:blipFill>
                        <a:blip r:embed="rId3"/>
                        <a:stretch>
                          <a:fillRect/>
                        </a:stretch>
                      </p:blipFill>
                      <p:spPr>
                        <a:xfrm>
                          <a:off x="2332245" y="1107109"/>
                          <a:ext cx="1701800" cy="1701800"/>
                        </a:xfrm>
                        <a:prstGeom prst="rect">
                          <a:avLst/>
                        </a:prstGeom>
                      </p:spPr>
                    </p:pic>
                    <p:pic>
                      <p:nvPicPr>
                        <p:cNvPr id="12" name="Picture 11">
                          <a:extLst>
                            <a:ext uri="{FF2B5EF4-FFF2-40B4-BE49-F238E27FC236}">
                              <a16:creationId xmlns:a16="http://schemas.microsoft.com/office/drawing/2014/main" id="{51AC29E8-E367-0B44-BD00-3CDC0F60AF5B}"/>
                            </a:ext>
                          </a:extLst>
                        </p:cNvPr>
                        <p:cNvPicPr>
                          <a:picLocks noChangeAspect="1"/>
                        </p:cNvPicPr>
                        <p:nvPr/>
                      </p:nvPicPr>
                      <p:blipFill>
                        <a:blip r:embed="rId4"/>
                        <a:stretch>
                          <a:fillRect/>
                        </a:stretch>
                      </p:blipFill>
                      <p:spPr>
                        <a:xfrm>
                          <a:off x="5911160" y="1107109"/>
                          <a:ext cx="1701800" cy="1701800"/>
                        </a:xfrm>
                        <a:prstGeom prst="rect">
                          <a:avLst/>
                        </a:prstGeom>
                      </p:spPr>
                    </p:pic>
                    <p:pic>
                      <p:nvPicPr>
                        <p:cNvPr id="15" name="Picture 14">
                          <a:extLst>
                            <a:ext uri="{FF2B5EF4-FFF2-40B4-BE49-F238E27FC236}">
                              <a16:creationId xmlns:a16="http://schemas.microsoft.com/office/drawing/2014/main" id="{81CDC853-1639-9446-9086-695295B3D359}"/>
                            </a:ext>
                          </a:extLst>
                        </p:cNvPr>
                        <p:cNvPicPr>
                          <a:picLocks noChangeAspect="1"/>
                        </p:cNvPicPr>
                        <p:nvPr/>
                      </p:nvPicPr>
                      <p:blipFill rotWithShape="1">
                        <a:blip r:embed="rId5"/>
                        <a:srcRect l="12962" t="22570" r="84074" b="73473"/>
                        <a:stretch/>
                      </p:blipFill>
                      <p:spPr>
                        <a:xfrm>
                          <a:off x="547895" y="2841625"/>
                          <a:ext cx="1734240" cy="1734240"/>
                        </a:xfrm>
                        <a:prstGeom prst="rect">
                          <a:avLst/>
                        </a:prstGeom>
                      </p:spPr>
                    </p:pic>
                    <p:pic>
                      <p:nvPicPr>
                        <p:cNvPr id="17" name="Picture 16">
                          <a:extLst>
                            <a:ext uri="{FF2B5EF4-FFF2-40B4-BE49-F238E27FC236}">
                              <a16:creationId xmlns:a16="http://schemas.microsoft.com/office/drawing/2014/main" id="{DFA28B55-7347-C543-8336-47734E2C6D50}"/>
                            </a:ext>
                          </a:extLst>
                        </p:cNvPr>
                        <p:cNvPicPr>
                          <a:picLocks noChangeAspect="1"/>
                        </p:cNvPicPr>
                        <p:nvPr/>
                      </p:nvPicPr>
                      <p:blipFill rotWithShape="1">
                        <a:blip r:embed="rId5"/>
                        <a:srcRect l="27880" t="22570" r="69147" b="73473"/>
                        <a:stretch/>
                      </p:blipFill>
                      <p:spPr>
                        <a:xfrm>
                          <a:off x="2323410" y="2841625"/>
                          <a:ext cx="1739899" cy="1734240"/>
                        </a:xfrm>
                        <a:prstGeom prst="rect">
                          <a:avLst/>
                        </a:prstGeom>
                      </p:spPr>
                    </p:pic>
                    <p:pic>
                      <p:nvPicPr>
                        <p:cNvPr id="18" name="Picture 17">
                          <a:extLst>
                            <a:ext uri="{FF2B5EF4-FFF2-40B4-BE49-F238E27FC236}">
                              <a16:creationId xmlns:a16="http://schemas.microsoft.com/office/drawing/2014/main" id="{9281D183-A490-0544-A9CD-B4467B361CB5}"/>
                            </a:ext>
                          </a:extLst>
                        </p:cNvPr>
                        <p:cNvPicPr>
                          <a:picLocks noChangeAspect="1"/>
                        </p:cNvPicPr>
                        <p:nvPr/>
                      </p:nvPicPr>
                      <p:blipFill rotWithShape="1">
                        <a:blip r:embed="rId5"/>
                        <a:srcRect l="57742" t="22570" r="39194" b="73473"/>
                        <a:stretch/>
                      </p:blipFill>
                      <p:spPr>
                        <a:xfrm>
                          <a:off x="4117284" y="2841625"/>
                          <a:ext cx="1793876" cy="1734240"/>
                        </a:xfrm>
                        <a:prstGeom prst="rect">
                          <a:avLst/>
                        </a:prstGeom>
                      </p:spPr>
                    </p:pic>
                    <p:pic>
                      <p:nvPicPr>
                        <p:cNvPr id="19" name="Picture 18">
                          <a:extLst>
                            <a:ext uri="{FF2B5EF4-FFF2-40B4-BE49-F238E27FC236}">
                              <a16:creationId xmlns:a16="http://schemas.microsoft.com/office/drawing/2014/main" id="{894BE457-9720-F048-B476-E98AD6E66FDE}"/>
                            </a:ext>
                          </a:extLst>
                        </p:cNvPr>
                        <p:cNvPicPr>
                          <a:picLocks noChangeAspect="1"/>
                        </p:cNvPicPr>
                        <p:nvPr/>
                      </p:nvPicPr>
                      <p:blipFill rotWithShape="1">
                        <a:blip r:embed="rId5"/>
                        <a:srcRect l="83871" t="22570" r="13146" b="73473"/>
                        <a:stretch/>
                      </p:blipFill>
                      <p:spPr>
                        <a:xfrm>
                          <a:off x="5889153" y="2841625"/>
                          <a:ext cx="1746504" cy="1734240"/>
                        </a:xfrm>
                        <a:prstGeom prst="rect">
                          <a:avLst/>
                        </a:prstGeom>
                      </p:spPr>
                    </p:pic>
                  </p:grpSp>
                  <p:sp>
                    <p:nvSpPr>
                      <p:cNvPr id="22" name="TextBox 21">
                        <a:extLst>
                          <a:ext uri="{FF2B5EF4-FFF2-40B4-BE49-F238E27FC236}">
                            <a16:creationId xmlns:a16="http://schemas.microsoft.com/office/drawing/2014/main" id="{77B71D4E-54F1-5343-8402-5A56F10A9B7E}"/>
                          </a:ext>
                        </a:extLst>
                      </p:cNvPr>
                      <p:cNvSpPr txBox="1"/>
                      <p:nvPr/>
                    </p:nvSpPr>
                    <p:spPr>
                      <a:xfrm rot="16200000">
                        <a:off x="1393230" y="2262799"/>
                        <a:ext cx="633507" cy="369332"/>
                      </a:xfrm>
                      <a:prstGeom prst="rect">
                        <a:avLst/>
                      </a:prstGeom>
                      <a:noFill/>
                    </p:spPr>
                    <p:txBody>
                      <a:bodyPr wrap="none" rtlCol="0">
                        <a:spAutoFit/>
                      </a:bodyPr>
                      <a:lstStyle/>
                      <a:p>
                        <a:r>
                          <a:rPr lang="en-GB" dirty="0"/>
                          <a:t>Field</a:t>
                        </a:r>
                      </a:p>
                    </p:txBody>
                  </p:sp>
                  <p:sp>
                    <p:nvSpPr>
                      <p:cNvPr id="23" name="TextBox 22">
                        <a:extLst>
                          <a:ext uri="{FF2B5EF4-FFF2-40B4-BE49-F238E27FC236}">
                            <a16:creationId xmlns:a16="http://schemas.microsoft.com/office/drawing/2014/main" id="{D360CEF3-324B-8E4C-8A36-FCB0FA996B3A}"/>
                          </a:ext>
                        </a:extLst>
                      </p:cNvPr>
                      <p:cNvSpPr txBox="1"/>
                      <p:nvPr/>
                    </p:nvSpPr>
                    <p:spPr>
                      <a:xfrm>
                        <a:off x="3873543" y="941118"/>
                        <a:ext cx="1497269" cy="646331"/>
                      </a:xfrm>
                      <a:prstGeom prst="rect">
                        <a:avLst/>
                      </a:prstGeom>
                      <a:noFill/>
                    </p:spPr>
                    <p:txBody>
                      <a:bodyPr wrap="none" rtlCol="0">
                        <a:spAutoFit/>
                      </a:bodyPr>
                      <a:lstStyle/>
                      <a:p>
                        <a:pPr algn="ctr"/>
                        <a:r>
                          <a:rPr lang="en-GB" dirty="0"/>
                          <a:t>Algal-covered</a:t>
                        </a:r>
                      </a:p>
                      <a:p>
                        <a:pPr algn="ctr"/>
                        <a:r>
                          <a:rPr lang="en-GB" dirty="0"/>
                          <a:t>parallel ridges</a:t>
                        </a:r>
                      </a:p>
                    </p:txBody>
                  </p:sp>
                  <p:sp>
                    <p:nvSpPr>
                      <p:cNvPr id="24" name="TextBox 23">
                        <a:extLst>
                          <a:ext uri="{FF2B5EF4-FFF2-40B4-BE49-F238E27FC236}">
                            <a16:creationId xmlns:a16="http://schemas.microsoft.com/office/drawing/2014/main" id="{B16880A5-BC01-4E45-8863-75AE205C95CE}"/>
                          </a:ext>
                        </a:extLst>
                      </p:cNvPr>
                      <p:cNvSpPr txBox="1"/>
                      <p:nvPr/>
                    </p:nvSpPr>
                    <p:spPr>
                      <a:xfrm>
                        <a:off x="5560795" y="941118"/>
                        <a:ext cx="1737719" cy="646331"/>
                      </a:xfrm>
                      <a:prstGeom prst="rect">
                        <a:avLst/>
                      </a:prstGeom>
                      <a:noFill/>
                    </p:spPr>
                    <p:txBody>
                      <a:bodyPr wrap="none" rtlCol="0">
                        <a:spAutoFit/>
                      </a:bodyPr>
                      <a:lstStyle/>
                      <a:p>
                        <a:pPr algn="ctr"/>
                        <a:r>
                          <a:rPr lang="en-GB" dirty="0"/>
                          <a:t>Algal-covered</a:t>
                        </a:r>
                      </a:p>
                      <a:p>
                        <a:pPr algn="ctr"/>
                        <a:r>
                          <a:rPr lang="en-GB" dirty="0"/>
                          <a:t>branching ridges</a:t>
                        </a:r>
                      </a:p>
                    </p:txBody>
                  </p:sp>
                  <p:sp>
                    <p:nvSpPr>
                      <p:cNvPr id="25" name="TextBox 24">
                        <a:extLst>
                          <a:ext uri="{FF2B5EF4-FFF2-40B4-BE49-F238E27FC236}">
                            <a16:creationId xmlns:a16="http://schemas.microsoft.com/office/drawing/2014/main" id="{EF858CA4-0CD8-7E4C-B6F6-CFF2D45063B5}"/>
                          </a:ext>
                        </a:extLst>
                      </p:cNvPr>
                      <p:cNvSpPr txBox="1"/>
                      <p:nvPr/>
                    </p:nvSpPr>
                    <p:spPr>
                      <a:xfrm>
                        <a:off x="7406453" y="973834"/>
                        <a:ext cx="1625317" cy="646331"/>
                      </a:xfrm>
                      <a:prstGeom prst="rect">
                        <a:avLst/>
                      </a:prstGeom>
                      <a:noFill/>
                    </p:spPr>
                    <p:txBody>
                      <a:bodyPr wrap="none" rtlCol="0">
                        <a:spAutoFit/>
                      </a:bodyPr>
                      <a:lstStyle/>
                      <a:p>
                        <a:pPr algn="ctr"/>
                        <a:r>
                          <a:rPr lang="en-GB" dirty="0"/>
                          <a:t>Full algal-cover,</a:t>
                        </a:r>
                      </a:p>
                      <a:p>
                        <a:pPr algn="ctr"/>
                        <a:r>
                          <a:rPr lang="en-GB" dirty="0"/>
                          <a:t>no relief</a:t>
                        </a:r>
                      </a:p>
                    </p:txBody>
                  </p:sp>
                </p:grpSp>
                <p:sp>
                  <p:nvSpPr>
                    <p:cNvPr id="28" name="TextBox 27">
                      <a:extLst>
                        <a:ext uri="{FF2B5EF4-FFF2-40B4-BE49-F238E27FC236}">
                          <a16:creationId xmlns:a16="http://schemas.microsoft.com/office/drawing/2014/main" id="{8D32B86E-35E1-1740-AF32-78E7F8AF8012}"/>
                        </a:ext>
                      </a:extLst>
                    </p:cNvPr>
                    <p:cNvSpPr txBox="1"/>
                    <p:nvPr/>
                  </p:nvSpPr>
                  <p:spPr>
                    <a:xfrm>
                      <a:off x="2292951" y="956083"/>
                      <a:ext cx="1060418" cy="646331"/>
                    </a:xfrm>
                    <a:prstGeom prst="rect">
                      <a:avLst/>
                    </a:prstGeom>
                    <a:noFill/>
                  </p:spPr>
                  <p:txBody>
                    <a:bodyPr wrap="none" rtlCol="0">
                      <a:spAutoFit/>
                    </a:bodyPr>
                    <a:lstStyle/>
                    <a:p>
                      <a:pPr algn="ctr"/>
                      <a:r>
                        <a:rPr lang="en-GB" dirty="0"/>
                        <a:t>No algae,</a:t>
                      </a:r>
                    </a:p>
                    <a:p>
                      <a:pPr algn="ctr"/>
                      <a:r>
                        <a:rPr lang="en-GB" dirty="0"/>
                        <a:t>no relief</a:t>
                      </a:r>
                    </a:p>
                  </p:txBody>
                </p:sp>
              </p:grpSp>
            </p:grpSp>
            <p:sp>
              <p:nvSpPr>
                <p:cNvPr id="4" name="TextBox 3">
                  <a:extLst>
                    <a:ext uri="{FF2B5EF4-FFF2-40B4-BE49-F238E27FC236}">
                      <a16:creationId xmlns:a16="http://schemas.microsoft.com/office/drawing/2014/main" id="{F2AB1071-B383-CC4E-8246-61A6DD0DF197}"/>
                    </a:ext>
                  </a:extLst>
                </p:cNvPr>
                <p:cNvSpPr txBox="1"/>
                <p:nvPr/>
              </p:nvSpPr>
              <p:spPr>
                <a:xfrm>
                  <a:off x="2183959" y="2736101"/>
                  <a:ext cx="486030" cy="369332"/>
                </a:xfrm>
                <a:prstGeom prst="rect">
                  <a:avLst/>
                </a:prstGeom>
                <a:noFill/>
              </p:spPr>
              <p:txBody>
                <a:bodyPr wrap="none" rtlCol="0">
                  <a:spAutoFit/>
                </a:bodyPr>
                <a:lstStyle/>
                <a:p>
                  <a:r>
                    <a:rPr lang="en-GB" dirty="0">
                      <a:solidFill>
                        <a:schemeClr val="bg1"/>
                      </a:solidFill>
                    </a:rPr>
                    <a:t>2m</a:t>
                  </a:r>
                </a:p>
              </p:txBody>
            </p:sp>
            <p:sp>
              <p:nvSpPr>
                <p:cNvPr id="31" name="Rectangle 30">
                  <a:extLst>
                    <a:ext uri="{FF2B5EF4-FFF2-40B4-BE49-F238E27FC236}">
                      <a16:creationId xmlns:a16="http://schemas.microsoft.com/office/drawing/2014/main" id="{B1FB2F11-244C-9B45-AF04-74069375F94C}"/>
                    </a:ext>
                  </a:extLst>
                </p:cNvPr>
                <p:cNvSpPr/>
                <p:nvPr/>
              </p:nvSpPr>
              <p:spPr>
                <a:xfrm>
                  <a:off x="2118098" y="4840590"/>
                  <a:ext cx="680400" cy="113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a:extLst>
                    <a:ext uri="{FF2B5EF4-FFF2-40B4-BE49-F238E27FC236}">
                      <a16:creationId xmlns:a16="http://schemas.microsoft.com/office/drawing/2014/main" id="{58260650-5032-6A43-8C5A-6C9B83F2FE3F}"/>
                    </a:ext>
                  </a:extLst>
                </p:cNvPr>
                <p:cNvSpPr txBox="1"/>
                <p:nvPr/>
              </p:nvSpPr>
              <p:spPr>
                <a:xfrm>
                  <a:off x="2169394" y="4442133"/>
                  <a:ext cx="603050" cy="369332"/>
                </a:xfrm>
                <a:prstGeom prst="rect">
                  <a:avLst/>
                </a:prstGeom>
                <a:noFill/>
              </p:spPr>
              <p:txBody>
                <a:bodyPr wrap="none" rtlCol="0">
                  <a:spAutoFit/>
                </a:bodyPr>
                <a:lstStyle/>
                <a:p>
                  <a:r>
                    <a:rPr lang="en-GB" dirty="0">
                      <a:solidFill>
                        <a:schemeClr val="bg1"/>
                      </a:solidFill>
                    </a:rPr>
                    <a:t>20m</a:t>
                  </a:r>
                </a:p>
              </p:txBody>
            </p:sp>
            <p:sp>
              <p:nvSpPr>
                <p:cNvPr id="33" name="Rectangle 32">
                  <a:extLst>
                    <a:ext uri="{FF2B5EF4-FFF2-40B4-BE49-F238E27FC236}">
                      <a16:creationId xmlns:a16="http://schemas.microsoft.com/office/drawing/2014/main" id="{DC3428E8-A2C3-DD4D-B4AE-ED674A1A7107}"/>
                    </a:ext>
                  </a:extLst>
                </p:cNvPr>
                <p:cNvSpPr/>
                <p:nvPr/>
              </p:nvSpPr>
              <p:spPr>
                <a:xfrm>
                  <a:off x="2093974" y="3096304"/>
                  <a:ext cx="666000" cy="113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3D45B357-98E2-5C4D-93DA-62004539EDAA}"/>
                    </a:ext>
                  </a:extLst>
                </p:cNvPr>
                <p:cNvSpPr txBox="1"/>
                <p:nvPr/>
              </p:nvSpPr>
              <p:spPr>
                <a:xfrm>
                  <a:off x="3121003" y="5242753"/>
                  <a:ext cx="3143425" cy="400110"/>
                </a:xfrm>
                <a:prstGeom prst="rect">
                  <a:avLst/>
                </a:prstGeom>
                <a:noFill/>
              </p:spPr>
              <p:txBody>
                <a:bodyPr wrap="none" rtlCol="0">
                  <a:spAutoFit/>
                </a:bodyPr>
                <a:lstStyle/>
                <a:p>
                  <a:r>
                    <a:rPr lang="en-GB" sz="2000" dirty="0"/>
                    <a:t>Increasing mudflat elevation</a:t>
                  </a:r>
                </a:p>
              </p:txBody>
            </p:sp>
            <p:cxnSp>
              <p:nvCxnSpPr>
                <p:cNvPr id="7" name="Straight Arrow Connector 6">
                  <a:extLst>
                    <a:ext uri="{FF2B5EF4-FFF2-40B4-BE49-F238E27FC236}">
                      <a16:creationId xmlns:a16="http://schemas.microsoft.com/office/drawing/2014/main" id="{B153E1A4-4924-1142-A80E-125D2C526C4E}"/>
                    </a:ext>
                  </a:extLst>
                </p:cNvPr>
                <p:cNvCxnSpPr/>
                <p:nvPr/>
              </p:nvCxnSpPr>
              <p:spPr>
                <a:xfrm>
                  <a:off x="6351315" y="5454127"/>
                  <a:ext cx="1409252"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grpSp>
        <p:pic>
          <p:nvPicPr>
            <p:cNvPr id="34" name="Picture 33">
              <a:extLst>
                <a:ext uri="{FF2B5EF4-FFF2-40B4-BE49-F238E27FC236}">
                  <a16:creationId xmlns:a16="http://schemas.microsoft.com/office/drawing/2014/main" id="{C08A3C36-6A28-4245-B17A-0F19A8729C8A}"/>
                </a:ext>
              </a:extLst>
            </p:cNvPr>
            <p:cNvPicPr>
              <a:picLocks noChangeAspect="1"/>
            </p:cNvPicPr>
            <p:nvPr/>
          </p:nvPicPr>
          <p:blipFill>
            <a:blip r:embed="rId6"/>
            <a:stretch>
              <a:fillRect/>
            </a:stretch>
          </p:blipFill>
          <p:spPr>
            <a:xfrm>
              <a:off x="5574769" y="1602414"/>
              <a:ext cx="1701801" cy="1701801"/>
            </a:xfrm>
            <a:prstGeom prst="rect">
              <a:avLst/>
            </a:prstGeom>
          </p:spPr>
        </p:pic>
        <p:sp>
          <p:nvSpPr>
            <p:cNvPr id="35" name="TextBox 34">
              <a:extLst>
                <a:ext uri="{FF2B5EF4-FFF2-40B4-BE49-F238E27FC236}">
                  <a16:creationId xmlns:a16="http://schemas.microsoft.com/office/drawing/2014/main" id="{03D70504-5B9B-5048-B418-39E5740DA09E}"/>
                </a:ext>
              </a:extLst>
            </p:cNvPr>
            <p:cNvSpPr txBox="1"/>
            <p:nvPr/>
          </p:nvSpPr>
          <p:spPr>
            <a:xfrm>
              <a:off x="1999049" y="1552407"/>
              <a:ext cx="295274" cy="369332"/>
            </a:xfrm>
            <a:prstGeom prst="rect">
              <a:avLst/>
            </a:prstGeom>
            <a:noFill/>
          </p:spPr>
          <p:txBody>
            <a:bodyPr wrap="none" rtlCol="0">
              <a:spAutoFit/>
            </a:bodyPr>
            <a:lstStyle/>
            <a:p>
              <a:r>
                <a:rPr lang="en-GB" dirty="0">
                  <a:solidFill>
                    <a:schemeClr val="bg1"/>
                  </a:solidFill>
                </a:rPr>
                <a:t>a</a:t>
              </a:r>
            </a:p>
          </p:txBody>
        </p:sp>
        <p:sp>
          <p:nvSpPr>
            <p:cNvPr id="36" name="TextBox 35">
              <a:extLst>
                <a:ext uri="{FF2B5EF4-FFF2-40B4-BE49-F238E27FC236}">
                  <a16:creationId xmlns:a16="http://schemas.microsoft.com/office/drawing/2014/main" id="{BC594196-D104-E64C-A935-8BE742D3E380}"/>
                </a:ext>
              </a:extLst>
            </p:cNvPr>
            <p:cNvSpPr txBox="1"/>
            <p:nvPr/>
          </p:nvSpPr>
          <p:spPr>
            <a:xfrm>
              <a:off x="3770612" y="1570339"/>
              <a:ext cx="306494" cy="369332"/>
            </a:xfrm>
            <a:prstGeom prst="rect">
              <a:avLst/>
            </a:prstGeom>
            <a:noFill/>
          </p:spPr>
          <p:txBody>
            <a:bodyPr wrap="none" rtlCol="0">
              <a:spAutoFit/>
            </a:bodyPr>
            <a:lstStyle/>
            <a:p>
              <a:r>
                <a:rPr lang="en-GB" dirty="0">
                  <a:solidFill>
                    <a:schemeClr val="bg1"/>
                  </a:solidFill>
                </a:rPr>
                <a:t>b</a:t>
              </a:r>
            </a:p>
          </p:txBody>
        </p:sp>
        <p:sp>
          <p:nvSpPr>
            <p:cNvPr id="37" name="TextBox 36">
              <a:extLst>
                <a:ext uri="{FF2B5EF4-FFF2-40B4-BE49-F238E27FC236}">
                  <a16:creationId xmlns:a16="http://schemas.microsoft.com/office/drawing/2014/main" id="{F9620508-857C-394A-BF18-26CEA91F3B88}"/>
                </a:ext>
              </a:extLst>
            </p:cNvPr>
            <p:cNvSpPr txBox="1"/>
            <p:nvPr/>
          </p:nvSpPr>
          <p:spPr>
            <a:xfrm>
              <a:off x="5552351" y="1552407"/>
              <a:ext cx="282450" cy="369332"/>
            </a:xfrm>
            <a:prstGeom prst="rect">
              <a:avLst/>
            </a:prstGeom>
            <a:noFill/>
          </p:spPr>
          <p:txBody>
            <a:bodyPr wrap="none" rtlCol="0">
              <a:spAutoFit/>
            </a:bodyPr>
            <a:lstStyle/>
            <a:p>
              <a:r>
                <a:rPr lang="en-GB" dirty="0">
                  <a:solidFill>
                    <a:schemeClr val="bg1"/>
                  </a:solidFill>
                </a:rPr>
                <a:t>c</a:t>
              </a:r>
            </a:p>
          </p:txBody>
        </p:sp>
        <p:sp>
          <p:nvSpPr>
            <p:cNvPr id="38" name="TextBox 37">
              <a:extLst>
                <a:ext uri="{FF2B5EF4-FFF2-40B4-BE49-F238E27FC236}">
                  <a16:creationId xmlns:a16="http://schemas.microsoft.com/office/drawing/2014/main" id="{77D398E6-C8A7-8140-B608-600013D783F8}"/>
                </a:ext>
              </a:extLst>
            </p:cNvPr>
            <p:cNvSpPr txBox="1"/>
            <p:nvPr/>
          </p:nvSpPr>
          <p:spPr>
            <a:xfrm>
              <a:off x="7352502" y="1535297"/>
              <a:ext cx="306494" cy="369332"/>
            </a:xfrm>
            <a:prstGeom prst="rect">
              <a:avLst/>
            </a:prstGeom>
            <a:noFill/>
          </p:spPr>
          <p:txBody>
            <a:bodyPr wrap="none" rtlCol="0">
              <a:spAutoFit/>
            </a:bodyPr>
            <a:lstStyle/>
            <a:p>
              <a:r>
                <a:rPr lang="en-GB" dirty="0">
                  <a:solidFill>
                    <a:schemeClr val="bg1"/>
                  </a:solidFill>
                </a:rPr>
                <a:t>d</a:t>
              </a:r>
            </a:p>
          </p:txBody>
        </p:sp>
        <p:sp>
          <p:nvSpPr>
            <p:cNvPr id="39" name="TextBox 38">
              <a:extLst>
                <a:ext uri="{FF2B5EF4-FFF2-40B4-BE49-F238E27FC236}">
                  <a16:creationId xmlns:a16="http://schemas.microsoft.com/office/drawing/2014/main" id="{754EB740-C7A1-4546-9D44-520DDF998822}"/>
                </a:ext>
              </a:extLst>
            </p:cNvPr>
            <p:cNvSpPr txBox="1"/>
            <p:nvPr/>
          </p:nvSpPr>
          <p:spPr>
            <a:xfrm>
              <a:off x="2001570" y="3360146"/>
              <a:ext cx="300082" cy="369332"/>
            </a:xfrm>
            <a:prstGeom prst="rect">
              <a:avLst/>
            </a:prstGeom>
            <a:noFill/>
          </p:spPr>
          <p:txBody>
            <a:bodyPr wrap="none" rtlCol="0">
              <a:spAutoFit/>
            </a:bodyPr>
            <a:lstStyle/>
            <a:p>
              <a:r>
                <a:rPr lang="en-GB" dirty="0">
                  <a:solidFill>
                    <a:schemeClr val="bg1"/>
                  </a:solidFill>
                </a:rPr>
                <a:t>e</a:t>
              </a:r>
            </a:p>
          </p:txBody>
        </p:sp>
        <p:sp>
          <p:nvSpPr>
            <p:cNvPr id="40" name="TextBox 39">
              <a:extLst>
                <a:ext uri="{FF2B5EF4-FFF2-40B4-BE49-F238E27FC236}">
                  <a16:creationId xmlns:a16="http://schemas.microsoft.com/office/drawing/2014/main" id="{4865B024-4EA8-B94D-AADB-B3639B178316}"/>
                </a:ext>
              </a:extLst>
            </p:cNvPr>
            <p:cNvSpPr txBox="1"/>
            <p:nvPr/>
          </p:nvSpPr>
          <p:spPr>
            <a:xfrm>
              <a:off x="3770612" y="3360146"/>
              <a:ext cx="255198" cy="369332"/>
            </a:xfrm>
            <a:prstGeom prst="rect">
              <a:avLst/>
            </a:prstGeom>
            <a:noFill/>
          </p:spPr>
          <p:txBody>
            <a:bodyPr wrap="none" rtlCol="0">
              <a:spAutoFit/>
            </a:bodyPr>
            <a:lstStyle/>
            <a:p>
              <a:r>
                <a:rPr lang="en-GB" dirty="0">
                  <a:solidFill>
                    <a:schemeClr val="bg1"/>
                  </a:solidFill>
                </a:rPr>
                <a:t>f</a:t>
              </a:r>
            </a:p>
          </p:txBody>
        </p:sp>
        <p:sp>
          <p:nvSpPr>
            <p:cNvPr id="41" name="TextBox 40">
              <a:extLst>
                <a:ext uri="{FF2B5EF4-FFF2-40B4-BE49-F238E27FC236}">
                  <a16:creationId xmlns:a16="http://schemas.microsoft.com/office/drawing/2014/main" id="{6E36CFAE-7454-714D-8B70-DBCBC91DBFD4}"/>
                </a:ext>
              </a:extLst>
            </p:cNvPr>
            <p:cNvSpPr txBox="1"/>
            <p:nvPr/>
          </p:nvSpPr>
          <p:spPr>
            <a:xfrm>
              <a:off x="5552351" y="3342214"/>
              <a:ext cx="293670" cy="369332"/>
            </a:xfrm>
            <a:prstGeom prst="rect">
              <a:avLst/>
            </a:prstGeom>
            <a:noFill/>
          </p:spPr>
          <p:txBody>
            <a:bodyPr wrap="none" rtlCol="0">
              <a:spAutoFit/>
            </a:bodyPr>
            <a:lstStyle/>
            <a:p>
              <a:r>
                <a:rPr lang="en-GB" dirty="0">
                  <a:solidFill>
                    <a:schemeClr val="bg1"/>
                  </a:solidFill>
                </a:rPr>
                <a:t>g</a:t>
              </a:r>
            </a:p>
          </p:txBody>
        </p:sp>
        <p:sp>
          <p:nvSpPr>
            <p:cNvPr id="42" name="TextBox 41">
              <a:extLst>
                <a:ext uri="{FF2B5EF4-FFF2-40B4-BE49-F238E27FC236}">
                  <a16:creationId xmlns:a16="http://schemas.microsoft.com/office/drawing/2014/main" id="{FC6E5C78-CC18-BC49-9ED5-5103E47112EF}"/>
                </a:ext>
              </a:extLst>
            </p:cNvPr>
            <p:cNvSpPr txBox="1"/>
            <p:nvPr/>
          </p:nvSpPr>
          <p:spPr>
            <a:xfrm>
              <a:off x="7352502" y="3325104"/>
              <a:ext cx="306494" cy="369332"/>
            </a:xfrm>
            <a:prstGeom prst="rect">
              <a:avLst/>
            </a:prstGeom>
            <a:noFill/>
          </p:spPr>
          <p:txBody>
            <a:bodyPr wrap="none" rtlCol="0">
              <a:spAutoFit/>
            </a:bodyPr>
            <a:lstStyle/>
            <a:p>
              <a:r>
                <a:rPr lang="en-GB" dirty="0">
                  <a:solidFill>
                    <a:schemeClr val="bg1"/>
                  </a:solidFill>
                </a:rPr>
                <a:t>h</a:t>
              </a:r>
            </a:p>
          </p:txBody>
        </p:sp>
      </p:grpSp>
      <p:sp>
        <p:nvSpPr>
          <p:cNvPr id="43" name="TextBox 42">
            <a:extLst>
              <a:ext uri="{FF2B5EF4-FFF2-40B4-BE49-F238E27FC236}">
                <a16:creationId xmlns:a16="http://schemas.microsoft.com/office/drawing/2014/main" id="{6D8B3B55-1347-2646-AD0E-ED0D2F82F68C}"/>
              </a:ext>
            </a:extLst>
          </p:cNvPr>
          <p:cNvSpPr txBox="1"/>
          <p:nvPr/>
        </p:nvSpPr>
        <p:spPr>
          <a:xfrm>
            <a:off x="10609253" y="0"/>
            <a:ext cx="1524000" cy="307777"/>
          </a:xfrm>
          <a:prstGeom prst="rect">
            <a:avLst/>
          </a:prstGeom>
          <a:noFill/>
        </p:spPr>
        <p:txBody>
          <a:bodyPr wrap="square" rtlCol="0">
            <a:spAutoFit/>
          </a:bodyPr>
          <a:lstStyle/>
          <a:p>
            <a:r>
              <a:rPr lang="en-US" sz="1400" dirty="0"/>
              <a:t>7) Final result.</a:t>
            </a:r>
          </a:p>
        </p:txBody>
      </p:sp>
    </p:spTree>
    <p:extLst>
      <p:ext uri="{BB962C8B-B14F-4D97-AF65-F5344CB8AC3E}">
        <p14:creationId xmlns:p14="http://schemas.microsoft.com/office/powerpoint/2010/main" val="32529772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230</Words>
  <Application>Microsoft Macintosh PowerPoint</Application>
  <PresentationFormat>Widescreen</PresentationFormat>
  <Paragraphs>39</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Roeland van de Vijsel</dc:creator>
  <cp:lastModifiedBy>Roeland van de Vijsel</cp:lastModifiedBy>
  <cp:revision>1</cp:revision>
  <dcterms:created xsi:type="dcterms:W3CDTF">2021-08-03T09:43:28Z</dcterms:created>
  <dcterms:modified xsi:type="dcterms:W3CDTF">2021-08-03T09:58:19Z</dcterms:modified>
</cp:coreProperties>
</file>