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72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6"/>
    <p:restoredTop sz="96047"/>
  </p:normalViewPr>
  <p:slideViewPr>
    <p:cSldViewPr snapToGrid="0" snapToObjects="1">
      <p:cViewPr varScale="1">
        <p:scale>
          <a:sx n="128" d="100"/>
          <a:sy n="128" d="100"/>
        </p:scale>
        <p:origin x="5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E15DD-F8F3-4942-B9B2-E62C12FE6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790DFC-56FC-8C40-A57C-84C94E284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4749A-FCC5-2F4E-82F9-DD9A784DD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BACCA-CD8D-5946-84C4-D60928F4F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D392C-38C9-2E45-8040-F69829C2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042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DA72C-2638-7C44-AB9A-B5013A47B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A0EBBB-BDE6-5146-87D2-E9F2C79F5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1BA3B-C80A-0B4D-AAF1-836B4178E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4241D3-C1A8-7D4E-B287-E34012A1B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180EF-1ADA-DD4A-9AD0-8960194EA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823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254571-1E61-C64A-A177-7D8159AA0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891C3F-156A-EE42-BC0E-83AC601D1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DF63C-E7E2-774C-849E-26B258A5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3C041-D62C-C24D-8C5D-05BE4BC3E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5BD9F-E06E-074B-8D0C-2FD84F7D9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49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E7207-31E8-6A4F-A5F0-38F49C534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75525-D494-FA4D-8D19-48CCBC3BA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0BBBC-B2AF-F049-9900-3C9FD2F3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9E4FB-9C5A-7248-B44F-B69D8BEC0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55B4F-DCE7-7849-9E11-10715C24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960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CA8F4-8410-5C4C-AA62-02AB5F074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903B3-7748-AE4F-8074-D39C423F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6AD03-75A5-1E4C-9582-C746C439E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6D594-0701-614B-84DE-779553B76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0C4FD-A4F6-974D-8E84-2CB06A988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0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DFA83-6119-8B43-965F-10F56C2D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69E66-F188-7848-A77E-53D80D2FD9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EAF85-65B5-A345-B812-7DBAC5628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049737-4F99-AF41-8EFA-51AD45EC7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BCE8E8-0832-C949-BBF8-2EF097B69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0604C-5D17-8C49-941C-C00F51C4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937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F39A8-CE76-A34B-A21D-08DE9977A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9F6112-8CEA-EE45-A12A-B24441AC0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55FB1E-2B88-0241-BA3B-B6F49BA33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4EB96C-B8F4-754E-9B6C-7BC2C0D51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3C31B3-319E-BE48-B6BE-56080009FC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EFC784-6471-4148-BC24-85B2E47CA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DEBFFD-8D7B-A84E-BAE3-8A23C38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79B4F2-C07A-924D-B4D0-8F045E6DC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83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9859E-6DE7-3546-8C91-1F6CFB4F4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101B3-3642-6140-AB5F-2507B9703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415C8-B181-4B4D-B678-4BBEAC3E4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8AD161-1A9E-6649-94D6-610D64A84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34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1CA581-78D8-3748-BF18-13B5B5726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360003-CB50-3041-9016-EBD997630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09E514-1450-894E-B0CA-71DC06FA3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AA43D-85C5-2742-8734-71775D916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0720B-C1AA-D04A-A09C-7A9EB1B0E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1B23D6-D255-194F-9585-BCB655F1F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E40BBD-8051-EC42-925F-F98080582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E647C7-0F80-1E45-BF94-DC27DD02A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397C21-51BF-DE4B-9A9F-460E3396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6377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5C103-0F16-AE49-86E1-724EE6D36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AFF6DD-3F72-FE41-910F-D6E9A0ECF2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CB5BA-98FE-4148-AA35-EEFD5FDFE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046826-F925-FA4E-9F90-E9C495855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088078-71F7-F34A-B52B-CC9CD22C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8251F6-419D-DB49-AC4E-7F3F6F8C3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143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9F6A06-D6E7-7F46-AB9C-C0D4B5100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E99B-12B7-7A43-8AE1-6DBCCA8B6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D2532-D0DD-A74C-81AF-67726AB4CB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A4E59-1465-3144-9023-27D393A2C50C}" type="datetimeFigureOut">
              <a:rPr lang="en-GB" smtClean="0"/>
              <a:t>02/08/2021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A156F-A687-E24E-8266-13D9C0B52A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F5FBA-1400-754F-86CB-E794DBBC6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5EA13-331F-AF4A-B7C2-F8CC67AA3C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04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5EFE8-D6B1-8840-9C97-69D55C0BC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68"/>
            <a:ext cx="1288111" cy="382297"/>
          </a:xfrm>
        </p:spPr>
        <p:txBody>
          <a:bodyPr>
            <a:noAutofit/>
          </a:bodyPr>
          <a:lstStyle/>
          <a:p>
            <a:r>
              <a:rPr lang="en-GB" sz="2000" dirty="0"/>
              <a:t>FIG5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714ED34-ECBB-744C-8F24-828371E7C9F6}"/>
              </a:ext>
            </a:extLst>
          </p:cNvPr>
          <p:cNvGrpSpPr/>
          <p:nvPr/>
        </p:nvGrpSpPr>
        <p:grpSpPr>
          <a:xfrm>
            <a:off x="1290468" y="-393192"/>
            <a:ext cx="10126028" cy="7475252"/>
            <a:chOff x="1290468" y="-393192"/>
            <a:chExt cx="10126028" cy="7475252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9A63707-D998-F34C-8CCE-07BE264E9C6E}"/>
                </a:ext>
              </a:extLst>
            </p:cNvPr>
            <p:cNvSpPr/>
            <p:nvPr/>
          </p:nvSpPr>
          <p:spPr>
            <a:xfrm>
              <a:off x="2889250" y="-393192"/>
              <a:ext cx="6629654" cy="74731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273F9E8-CF7B-E844-BDFC-A161FCCFCBB5}"/>
                </a:ext>
              </a:extLst>
            </p:cNvPr>
            <p:cNvGrpSpPr/>
            <p:nvPr/>
          </p:nvGrpSpPr>
          <p:grpSpPr>
            <a:xfrm>
              <a:off x="1290468" y="-254011"/>
              <a:ext cx="10126028" cy="7336071"/>
              <a:chOff x="1290468" y="-254011"/>
              <a:chExt cx="10126028" cy="7336071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9DC6EB76-BE97-564A-8749-EC679A61CF6F}"/>
                  </a:ext>
                </a:extLst>
              </p:cNvPr>
              <p:cNvGrpSpPr/>
              <p:nvPr/>
            </p:nvGrpSpPr>
            <p:grpSpPr>
              <a:xfrm>
                <a:off x="1290468" y="-254011"/>
                <a:ext cx="10126028" cy="7333989"/>
                <a:chOff x="1290468" y="-254011"/>
                <a:chExt cx="10126028" cy="7333989"/>
              </a:xfrm>
            </p:grpSpPr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A17DD437-8435-134A-B472-033861BC99ED}"/>
                    </a:ext>
                  </a:extLst>
                </p:cNvPr>
                <p:cNvGrpSpPr/>
                <p:nvPr/>
              </p:nvGrpSpPr>
              <p:grpSpPr>
                <a:xfrm>
                  <a:off x="1290468" y="-254011"/>
                  <a:ext cx="10126028" cy="7333989"/>
                  <a:chOff x="1290468" y="-254011"/>
                  <a:chExt cx="10126028" cy="7333989"/>
                </a:xfrm>
              </p:grpSpPr>
              <p:grpSp>
                <p:nvGrpSpPr>
                  <p:cNvPr id="4" name="Group 3">
                    <a:extLst>
                      <a:ext uri="{FF2B5EF4-FFF2-40B4-BE49-F238E27FC236}">
                        <a16:creationId xmlns:a16="http://schemas.microsoft.com/office/drawing/2014/main" id="{04C49944-3C5D-A846-8C4F-129F8C89C6AF}"/>
                      </a:ext>
                    </a:extLst>
                  </p:cNvPr>
                  <p:cNvGrpSpPr/>
                  <p:nvPr/>
                </p:nvGrpSpPr>
                <p:grpSpPr>
                  <a:xfrm>
                    <a:off x="1290468" y="-254011"/>
                    <a:ext cx="10126028" cy="7333989"/>
                    <a:chOff x="1290468" y="-254011"/>
                    <a:chExt cx="10126028" cy="7333989"/>
                  </a:xfrm>
                </p:grpSpPr>
                <p:sp>
                  <p:nvSpPr>
                    <p:cNvPr id="7" name="Rectangle 6">
                      <a:extLst>
                        <a:ext uri="{FF2B5EF4-FFF2-40B4-BE49-F238E27FC236}">
                          <a16:creationId xmlns:a16="http://schemas.microsoft.com/office/drawing/2014/main" id="{B7E59DF2-CC1B-D94B-914C-97FBD8F35C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9250" y="0"/>
                      <a:ext cx="6466506" cy="707997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grpSp>
                  <p:nvGrpSpPr>
                    <p:cNvPr id="8" name="Group 7">
                      <a:extLst>
                        <a:ext uri="{FF2B5EF4-FFF2-40B4-BE49-F238E27FC236}">
                          <a16:creationId xmlns:a16="http://schemas.microsoft.com/office/drawing/2014/main" id="{E7A8B340-1C5A-0644-B57B-AE193914094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90468" y="-254011"/>
                      <a:ext cx="10126028" cy="7333989"/>
                      <a:chOff x="1290468" y="-254011"/>
                      <a:chExt cx="10126028" cy="7333989"/>
                    </a:xfrm>
                  </p:grpSpPr>
                  <p:grpSp>
                    <p:nvGrpSpPr>
                      <p:cNvPr id="9" name="Group 8">
                        <a:extLst>
                          <a:ext uri="{FF2B5EF4-FFF2-40B4-BE49-F238E27FC236}">
                            <a16:creationId xmlns:a16="http://schemas.microsoft.com/office/drawing/2014/main" id="{C3114CEC-BDC5-C143-94C1-B5184FA2C55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90468" y="-254011"/>
                        <a:ext cx="10126028" cy="7333989"/>
                        <a:chOff x="1290468" y="-254011"/>
                        <a:chExt cx="10126028" cy="7333989"/>
                      </a:xfrm>
                    </p:grpSpPr>
                    <p:grpSp>
                      <p:nvGrpSpPr>
                        <p:cNvPr id="14" name="Group 13">
                          <a:extLst>
                            <a:ext uri="{FF2B5EF4-FFF2-40B4-BE49-F238E27FC236}">
                              <a16:creationId xmlns:a16="http://schemas.microsoft.com/office/drawing/2014/main" id="{FE43E273-3CD0-6D42-A64E-25B6064DD3B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290468" y="365291"/>
                          <a:ext cx="10126028" cy="6714687"/>
                          <a:chOff x="2433468" y="574012"/>
                          <a:chExt cx="10126028" cy="6714687"/>
                        </a:xfrm>
                      </p:grpSpPr>
                      <p:pic>
                        <p:nvPicPr>
                          <p:cNvPr id="21" name="Picture 20">
                            <a:extLst>
                              <a:ext uri="{FF2B5EF4-FFF2-40B4-BE49-F238E27FC236}">
                                <a16:creationId xmlns:a16="http://schemas.microsoft.com/office/drawing/2014/main" id="{86E60207-AAC6-124E-B654-8D44F5E0EFD2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2"/>
                          <a:srcRect t="6167" b="53290"/>
                          <a:stretch/>
                        </p:blipFill>
                        <p:spPr>
                          <a:xfrm>
                            <a:off x="2433468" y="3931303"/>
                            <a:ext cx="10126028" cy="3079101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22" name="Picture 21">
                            <a:extLst>
                              <a:ext uri="{FF2B5EF4-FFF2-40B4-BE49-F238E27FC236}">
                                <a16:creationId xmlns:a16="http://schemas.microsoft.com/office/drawing/2014/main" id="{9A020A03-3571-E840-A345-EFB6260FA7B3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3"/>
                          <a:srcRect t="53542" b="9688"/>
                          <a:stretch/>
                        </p:blipFill>
                        <p:spPr>
                          <a:xfrm>
                            <a:off x="2433468" y="574012"/>
                            <a:ext cx="10126028" cy="279256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23" name="Picture 22">
                            <a:extLst>
                              <a:ext uri="{FF2B5EF4-FFF2-40B4-BE49-F238E27FC236}">
                                <a16:creationId xmlns:a16="http://schemas.microsoft.com/office/drawing/2014/main" id="{6E5FDC3E-D62E-6644-9073-ABC45FDB60DF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3"/>
                          <a:srcRect t="93561" b="2775"/>
                          <a:stretch/>
                        </p:blipFill>
                        <p:spPr>
                          <a:xfrm>
                            <a:off x="2433468" y="7010404"/>
                            <a:ext cx="10126028" cy="278295"/>
                          </a:xfrm>
                          <a:prstGeom prst="rect">
                            <a:avLst/>
                          </a:prstGeom>
                        </p:spPr>
                      </p:pic>
                    </p:grpSp>
                    <p:sp>
                      <p:nvSpPr>
                        <p:cNvPr id="17" name="TextBox 16">
                          <a:extLst>
                            <a:ext uri="{FF2B5EF4-FFF2-40B4-BE49-F238E27FC236}">
                              <a16:creationId xmlns:a16="http://schemas.microsoft.com/office/drawing/2014/main" id="{75984EF4-A42D-7846-91C8-74C34EC414F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062161" y="-254011"/>
                          <a:ext cx="574196" cy="52322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GB" sz="2800" dirty="0"/>
                            <a:t>(a)</a:t>
                          </a:r>
                        </a:p>
                      </p:txBody>
                    </p:sp>
                  </p:grpSp>
                  <p:sp>
                    <p:nvSpPr>
                      <p:cNvPr id="10" name="Rectangle 9">
                        <a:extLst>
                          <a:ext uri="{FF2B5EF4-FFF2-40B4-BE49-F238E27FC236}">
                            <a16:creationId xmlns:a16="http://schemas.microsoft.com/office/drawing/2014/main" id="{C581DEBB-956B-8848-B8FC-2FE165CEE9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09310" y="3984312"/>
                        <a:ext cx="1671382" cy="592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grpSp>
                    <p:nvGrpSpPr>
                      <p:cNvPr id="11" name="Group 10">
                        <a:extLst>
                          <a:ext uri="{FF2B5EF4-FFF2-40B4-BE49-F238E27FC236}">
                            <a16:creationId xmlns:a16="http://schemas.microsoft.com/office/drawing/2014/main" id="{654B8239-A13E-1C4D-89FD-4D9EC1ECA7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025049" y="3867547"/>
                        <a:ext cx="233531" cy="502700"/>
                        <a:chOff x="1290468" y="333719"/>
                        <a:chExt cx="233531" cy="502700"/>
                      </a:xfrm>
                    </p:grpSpPr>
                    <p:pic>
                      <p:nvPicPr>
                        <p:cNvPr id="12" name="Picture 11">
                          <a:extLst>
                            <a:ext uri="{FF2B5EF4-FFF2-40B4-BE49-F238E27FC236}">
                              <a16:creationId xmlns:a16="http://schemas.microsoft.com/office/drawing/2014/main" id="{1FE2249E-C9C8-3E43-8018-FE43498CAA8C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90468" y="602888"/>
                          <a:ext cx="233531" cy="233531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3" name="Picture 12">
                          <a:extLst>
                            <a:ext uri="{FF2B5EF4-FFF2-40B4-BE49-F238E27FC236}">
                              <a16:creationId xmlns:a16="http://schemas.microsoft.com/office/drawing/2014/main" id="{AD94DC49-F623-9B4E-8F0A-97DBA3AEA394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290468" y="333719"/>
                          <a:ext cx="233531" cy="233531"/>
                        </a:xfrm>
                        <a:prstGeom prst="rect">
                          <a:avLst/>
                        </a:prstGeom>
                      </p:spPr>
                    </p:pic>
                  </p:grpSp>
                </p:grpSp>
              </p:grpSp>
              <p:sp>
                <p:nvSpPr>
                  <p:cNvPr id="5" name="Rectangle 4">
                    <a:extLst>
                      <a:ext uri="{FF2B5EF4-FFF2-40B4-BE49-F238E27FC236}">
                        <a16:creationId xmlns:a16="http://schemas.microsoft.com/office/drawing/2014/main" id="{F03486FA-DF74-FD4B-A8EA-0C5F1DE63AD6}"/>
                      </a:ext>
                    </a:extLst>
                  </p:cNvPr>
                  <p:cNvSpPr/>
                  <p:nvPr/>
                </p:nvSpPr>
                <p:spPr>
                  <a:xfrm>
                    <a:off x="4341415" y="3902456"/>
                    <a:ext cx="1671382" cy="54555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B95C87FB-40DE-4D43-96AD-C4ACA1CFA818}"/>
                      </a:ext>
                    </a:extLst>
                  </p:cNvPr>
                  <p:cNvSpPr txBox="1"/>
                  <p:nvPr/>
                </p:nvSpPr>
                <p:spPr>
                  <a:xfrm>
                    <a:off x="4183526" y="3789134"/>
                    <a:ext cx="2427998" cy="664385"/>
                  </a:xfrm>
                  <a:prstGeom prst="rect">
                    <a:avLst/>
                  </a:prstGeom>
                  <a:noFill/>
                </p:spPr>
                <p:txBody>
                  <a:bodyPr wrap="square" lIns="144000" tIns="108000" rIns="144000" bIns="108000" rtlCol="0">
                    <a:spAutoFit/>
                  </a:bodyPr>
                  <a:lstStyle/>
                  <a:p>
                    <a:r>
                      <a:rPr lang="en-GB" sz="1300" dirty="0"/>
                      <a:t>←</a:t>
                    </a:r>
                    <a:r>
                      <a:rPr lang="en-GB" sz="1100" dirty="0"/>
                      <a:t> </a:t>
                    </a:r>
                    <a:r>
                      <a:rPr lang="en-GB" sz="1300" dirty="0"/>
                      <a:t>(sinking) </a:t>
                    </a:r>
                    <a:r>
                      <a:rPr lang="en-GB" sz="600" dirty="0"/>
                      <a:t> </a:t>
                    </a:r>
                    <a:r>
                      <a:rPr lang="en-GB" sz="1300" dirty="0"/>
                      <a:t>min/mean/max  </a:t>
                    </a:r>
                  </a:p>
                  <a:p>
                    <a:endParaRPr lang="en-GB" sz="300" dirty="0"/>
                  </a:p>
                  <a:p>
                    <a:r>
                      <a:rPr lang="en-GB" sz="1300" dirty="0"/>
                      <a:t>→</a:t>
                    </a:r>
                    <a:r>
                      <a:rPr lang="en-GB" sz="1200" dirty="0"/>
                      <a:t> </a:t>
                    </a:r>
                    <a:r>
                      <a:rPr lang="en-GB" sz="1300" dirty="0"/>
                      <a:t>(rising)    min/mean/max  </a:t>
                    </a:r>
                  </a:p>
                </p:txBody>
              </p:sp>
            </p:grpSp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6AFC373B-F939-A34C-A7D0-DB39BE2E685C}"/>
                    </a:ext>
                  </a:extLst>
                </p:cNvPr>
                <p:cNvGrpSpPr/>
                <p:nvPr/>
              </p:nvGrpSpPr>
              <p:grpSpPr>
                <a:xfrm>
                  <a:off x="3877068" y="-247698"/>
                  <a:ext cx="5510671" cy="682357"/>
                  <a:chOff x="3768233" y="465959"/>
                  <a:chExt cx="5510671" cy="682357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D3929407-E6C5-1F45-ADEE-33F3353B1B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24010" t="21789" r="72611" b="72944"/>
                  <a:stretch/>
                </p:blipFill>
                <p:spPr>
                  <a:xfrm>
                    <a:off x="4360628" y="467708"/>
                    <a:ext cx="583389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EAA780AC-B529-514B-AA90-7BD317D24C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16387" t="21789" r="80232" b="72944"/>
                  <a:stretch/>
                </p:blipFill>
                <p:spPr>
                  <a:xfrm>
                    <a:off x="3768233" y="467708"/>
                    <a:ext cx="583388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6B769F32-8E91-484A-BF09-45C3A33D66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1487" t="21789" r="65243" b="72944"/>
                  <a:stretch/>
                </p:blipFill>
                <p:spPr>
                  <a:xfrm>
                    <a:off x="4906565" y="467708"/>
                    <a:ext cx="564415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8EA42E7F-B132-A548-A4F4-43B928A5D1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8884" t="22184" r="57743" b="72944"/>
                  <a:stretch/>
                </p:blipFill>
                <p:spPr>
                  <a:xfrm>
                    <a:off x="5442965" y="518702"/>
                    <a:ext cx="582221" cy="629614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455520F9-E12D-7944-AD34-79ADB0DE8B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46343" t="21789" r="50388" b="72944"/>
                  <a:stretch/>
                </p:blipFill>
                <p:spPr>
                  <a:xfrm>
                    <a:off x="5993732" y="467708"/>
                    <a:ext cx="564415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44564342-388D-4244-9FA0-307C4CFCF1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53797" t="21789" r="42853" b="72944"/>
                  <a:stretch/>
                </p:blipFill>
                <p:spPr>
                  <a:xfrm>
                    <a:off x="6519078" y="467708"/>
                    <a:ext cx="578290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3B231136-6DC0-8340-BD56-A875D7B76C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1386" t="22133" r="35417" b="72995"/>
                  <a:stretch/>
                </p:blipFill>
                <p:spPr>
                  <a:xfrm>
                    <a:off x="7085602" y="511387"/>
                    <a:ext cx="551557" cy="629614"/>
                  </a:xfrm>
                  <a:prstGeom prst="rect">
                    <a:avLst/>
                  </a:prstGeom>
                </p:spPr>
              </p:pic>
              <p:pic>
                <p:nvPicPr>
                  <p:cNvPr id="39" name="Picture 38">
                    <a:extLst>
                      <a:ext uri="{FF2B5EF4-FFF2-40B4-BE49-F238E27FC236}">
                        <a16:creationId xmlns:a16="http://schemas.microsoft.com/office/drawing/2014/main" id="{9F6EE260-7448-BD44-9C41-135E206013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8832" t="21789" r="28001" b="72944"/>
                  <a:stretch/>
                </p:blipFill>
                <p:spPr>
                  <a:xfrm>
                    <a:off x="7637213" y="467708"/>
                    <a:ext cx="546538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7048037C-8F5E-9641-8E57-825D667343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76257" t="21789" r="20504" b="72944"/>
                  <a:stretch/>
                </p:blipFill>
                <p:spPr>
                  <a:xfrm>
                    <a:off x="8178618" y="467708"/>
                    <a:ext cx="559170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DB45E613-25A7-E24D-9CE1-77C91B19A3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83640" t="21789" r="13063" b="72944"/>
                  <a:stretch/>
                </p:blipFill>
                <p:spPr>
                  <a:xfrm>
                    <a:off x="8709846" y="465959"/>
                    <a:ext cx="569058" cy="680611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90AECCE3-6EAC-574A-BFEB-EF0457996763}"/>
                    </a:ext>
                  </a:extLst>
                </p:cNvPr>
                <p:cNvGrpSpPr/>
                <p:nvPr/>
              </p:nvGrpSpPr>
              <p:grpSpPr>
                <a:xfrm>
                  <a:off x="3943763" y="3142429"/>
                  <a:ext cx="5454677" cy="568806"/>
                  <a:chOff x="3824227" y="3558674"/>
                  <a:chExt cx="5454677" cy="568806"/>
                </a:xfrm>
              </p:grpSpPr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CAB4BA24-692E-C949-AE0B-D4B7C571590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24172" t="69776" r="72721" b="25822"/>
                  <a:stretch/>
                </p:blipFill>
                <p:spPr>
                  <a:xfrm>
                    <a:off x="4388643" y="3558680"/>
                    <a:ext cx="536402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BE3B2FAD-97CD-E14C-96E5-21203E6AE7A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16711" t="69777" r="80179" b="25822"/>
                  <a:stretch/>
                </p:blipFill>
                <p:spPr>
                  <a:xfrm>
                    <a:off x="3824227" y="3558680"/>
                    <a:ext cx="53640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21834938-0E2D-464C-A1CD-3F05914369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1487" t="69776" r="65139" b="25822"/>
                  <a:stretch/>
                </p:blipFill>
                <p:spPr>
                  <a:xfrm>
                    <a:off x="4906564" y="3558680"/>
                    <a:ext cx="58222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251B6192-32A3-1D40-B92E-138E5F3CEB2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8884" t="69766" r="57743" b="25832"/>
                  <a:stretch/>
                </p:blipFill>
                <p:spPr>
                  <a:xfrm>
                    <a:off x="5442965" y="3558680"/>
                    <a:ext cx="58222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6" name="Picture 45">
                    <a:extLst>
                      <a:ext uri="{FF2B5EF4-FFF2-40B4-BE49-F238E27FC236}">
                        <a16:creationId xmlns:a16="http://schemas.microsoft.com/office/drawing/2014/main" id="{9637AA64-271E-9746-84D2-9DD9627BFE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46343" t="69776" r="50388" b="25822"/>
                  <a:stretch/>
                </p:blipFill>
                <p:spPr>
                  <a:xfrm>
                    <a:off x="5993732" y="3558678"/>
                    <a:ext cx="564415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06543C50-3E5A-6947-A971-195CFDBBD5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54019" t="69776" r="42853" b="25822"/>
                  <a:stretch/>
                </p:blipFill>
                <p:spPr>
                  <a:xfrm>
                    <a:off x="6557472" y="3558677"/>
                    <a:ext cx="539896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33467C56-1D34-9647-ACBE-526E64FF172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1386" t="69772" r="35417" b="25827"/>
                  <a:stretch/>
                </p:blipFill>
                <p:spPr>
                  <a:xfrm>
                    <a:off x="7085602" y="3558676"/>
                    <a:ext cx="551557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19E3F7CC-A17B-5548-A6EF-DAFA21914E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8832" t="69776" r="28001" b="25822"/>
                  <a:stretch/>
                </p:blipFill>
                <p:spPr>
                  <a:xfrm>
                    <a:off x="7637213" y="3558675"/>
                    <a:ext cx="546538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5195989A-00AE-554F-9A08-A5DC6E6C13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76257" t="69776" r="20504" b="25822"/>
                  <a:stretch/>
                </p:blipFill>
                <p:spPr>
                  <a:xfrm>
                    <a:off x="8178618" y="3558674"/>
                    <a:ext cx="559170" cy="568802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>
                    <a:extLst>
                      <a:ext uri="{FF2B5EF4-FFF2-40B4-BE49-F238E27FC236}">
                        <a16:creationId xmlns:a16="http://schemas.microsoft.com/office/drawing/2014/main" id="{A24246F9-CC4A-7F4A-A15B-9361193589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83640" t="69782" r="13063" b="25816"/>
                  <a:stretch/>
                </p:blipFill>
                <p:spPr>
                  <a:xfrm>
                    <a:off x="8709846" y="3558674"/>
                    <a:ext cx="569058" cy="56880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FAD993CC-FE13-3E43-9D96-BBC2C6270EE1}"/>
                    </a:ext>
                  </a:extLst>
                </p:cNvPr>
                <p:cNvSpPr/>
                <p:nvPr/>
              </p:nvSpPr>
              <p:spPr>
                <a:xfrm>
                  <a:off x="3893846" y="3148000"/>
                  <a:ext cx="5504594" cy="563231"/>
                </a:xfrm>
                <a:prstGeom prst="rect">
                  <a:avLst/>
                </a:prstGeom>
                <a:noFill/>
                <a:ln w="28575">
                  <a:solidFill>
                    <a:srgbClr val="D7002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DFE5E883-9EF2-3947-A063-824752DDBCA6}"/>
                    </a:ext>
                  </a:extLst>
                </p:cNvPr>
                <p:cNvSpPr/>
                <p:nvPr/>
              </p:nvSpPr>
              <p:spPr>
                <a:xfrm>
                  <a:off x="3896534" y="-175014"/>
                  <a:ext cx="5501906" cy="568801"/>
                </a:xfrm>
                <a:prstGeom prst="rect">
                  <a:avLst/>
                </a:prstGeom>
                <a:noFill/>
                <a:ln w="28575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92C32E9-5BD6-6C44-A91E-81487A895A83}"/>
                  </a:ext>
                </a:extLst>
              </p:cNvPr>
              <p:cNvSpPr txBox="1"/>
              <p:nvPr/>
            </p:nvSpPr>
            <p:spPr>
              <a:xfrm rot="16200000">
                <a:off x="1957047" y="5012916"/>
                <a:ext cx="259025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Bedform relief [m]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49A692C-D20C-B440-AA6F-AF52316C8545}"/>
                  </a:ext>
                </a:extLst>
              </p:cNvPr>
              <p:cNvSpPr txBox="1"/>
              <p:nvPr/>
            </p:nvSpPr>
            <p:spPr>
              <a:xfrm>
                <a:off x="2986495" y="3640844"/>
                <a:ext cx="5918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(b)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861F0BEA-ACEF-6942-985E-71B6AF25D4C5}"/>
                  </a:ext>
                </a:extLst>
              </p:cNvPr>
              <p:cNvSpPr txBox="1"/>
              <p:nvPr/>
            </p:nvSpPr>
            <p:spPr>
              <a:xfrm>
                <a:off x="3943763" y="6712728"/>
                <a:ext cx="5183459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Mudflat elevation relative to MHWS [m]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5366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5EFE8-D6B1-8840-9C97-69D55C0BC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68"/>
            <a:ext cx="1288111" cy="382297"/>
          </a:xfrm>
        </p:spPr>
        <p:txBody>
          <a:bodyPr>
            <a:noAutofit/>
          </a:bodyPr>
          <a:lstStyle/>
          <a:p>
            <a:r>
              <a:rPr lang="en-GB" sz="2000" dirty="0"/>
              <a:t>FIG5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714ED34-ECBB-744C-8F24-828371E7C9F6}"/>
              </a:ext>
            </a:extLst>
          </p:cNvPr>
          <p:cNvGrpSpPr/>
          <p:nvPr/>
        </p:nvGrpSpPr>
        <p:grpSpPr>
          <a:xfrm rot="16200000">
            <a:off x="1290468" y="-393192"/>
            <a:ext cx="10126028" cy="7475252"/>
            <a:chOff x="1290468" y="-393192"/>
            <a:chExt cx="10126028" cy="7475252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9A63707-D998-F34C-8CCE-07BE264E9C6E}"/>
                </a:ext>
              </a:extLst>
            </p:cNvPr>
            <p:cNvSpPr/>
            <p:nvPr/>
          </p:nvSpPr>
          <p:spPr>
            <a:xfrm>
              <a:off x="2889250" y="-393192"/>
              <a:ext cx="6629654" cy="74731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273F9E8-CF7B-E844-BDFC-A161FCCFCBB5}"/>
                </a:ext>
              </a:extLst>
            </p:cNvPr>
            <p:cNvGrpSpPr/>
            <p:nvPr/>
          </p:nvGrpSpPr>
          <p:grpSpPr>
            <a:xfrm>
              <a:off x="1290468" y="-254011"/>
              <a:ext cx="10126028" cy="7336071"/>
              <a:chOff x="1290468" y="-254011"/>
              <a:chExt cx="10126028" cy="7336071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9DC6EB76-BE97-564A-8749-EC679A61CF6F}"/>
                  </a:ext>
                </a:extLst>
              </p:cNvPr>
              <p:cNvGrpSpPr/>
              <p:nvPr/>
            </p:nvGrpSpPr>
            <p:grpSpPr>
              <a:xfrm>
                <a:off x="1290468" y="-254011"/>
                <a:ext cx="10126028" cy="7333989"/>
                <a:chOff x="1290468" y="-254011"/>
                <a:chExt cx="10126028" cy="7333989"/>
              </a:xfrm>
            </p:grpSpPr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A17DD437-8435-134A-B472-033861BC99ED}"/>
                    </a:ext>
                  </a:extLst>
                </p:cNvPr>
                <p:cNvGrpSpPr/>
                <p:nvPr/>
              </p:nvGrpSpPr>
              <p:grpSpPr>
                <a:xfrm>
                  <a:off x="1290468" y="-254011"/>
                  <a:ext cx="10126028" cy="7333989"/>
                  <a:chOff x="1290468" y="-254011"/>
                  <a:chExt cx="10126028" cy="7333989"/>
                </a:xfrm>
              </p:grpSpPr>
              <p:grpSp>
                <p:nvGrpSpPr>
                  <p:cNvPr id="4" name="Group 3">
                    <a:extLst>
                      <a:ext uri="{FF2B5EF4-FFF2-40B4-BE49-F238E27FC236}">
                        <a16:creationId xmlns:a16="http://schemas.microsoft.com/office/drawing/2014/main" id="{04C49944-3C5D-A846-8C4F-129F8C89C6AF}"/>
                      </a:ext>
                    </a:extLst>
                  </p:cNvPr>
                  <p:cNvGrpSpPr/>
                  <p:nvPr/>
                </p:nvGrpSpPr>
                <p:grpSpPr>
                  <a:xfrm>
                    <a:off x="1290468" y="-254011"/>
                    <a:ext cx="10126028" cy="7333989"/>
                    <a:chOff x="1290468" y="-254011"/>
                    <a:chExt cx="10126028" cy="7333989"/>
                  </a:xfrm>
                </p:grpSpPr>
                <p:sp>
                  <p:nvSpPr>
                    <p:cNvPr id="7" name="Rectangle 6">
                      <a:extLst>
                        <a:ext uri="{FF2B5EF4-FFF2-40B4-BE49-F238E27FC236}">
                          <a16:creationId xmlns:a16="http://schemas.microsoft.com/office/drawing/2014/main" id="{B7E59DF2-CC1B-D94B-914C-97FBD8F35C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9250" y="0"/>
                      <a:ext cx="6466506" cy="707997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grpSp>
                  <p:nvGrpSpPr>
                    <p:cNvPr id="8" name="Group 7">
                      <a:extLst>
                        <a:ext uri="{FF2B5EF4-FFF2-40B4-BE49-F238E27FC236}">
                          <a16:creationId xmlns:a16="http://schemas.microsoft.com/office/drawing/2014/main" id="{E7A8B340-1C5A-0644-B57B-AE193914094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90468" y="-254011"/>
                      <a:ext cx="10126028" cy="7333989"/>
                      <a:chOff x="1290468" y="-254011"/>
                      <a:chExt cx="10126028" cy="7333989"/>
                    </a:xfrm>
                  </p:grpSpPr>
                  <p:grpSp>
                    <p:nvGrpSpPr>
                      <p:cNvPr id="9" name="Group 8">
                        <a:extLst>
                          <a:ext uri="{FF2B5EF4-FFF2-40B4-BE49-F238E27FC236}">
                            <a16:creationId xmlns:a16="http://schemas.microsoft.com/office/drawing/2014/main" id="{C3114CEC-BDC5-C143-94C1-B5184FA2C55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90468" y="-254011"/>
                        <a:ext cx="10126028" cy="7333989"/>
                        <a:chOff x="1290468" y="-254011"/>
                        <a:chExt cx="10126028" cy="7333989"/>
                      </a:xfrm>
                    </p:grpSpPr>
                    <p:grpSp>
                      <p:nvGrpSpPr>
                        <p:cNvPr id="14" name="Group 13">
                          <a:extLst>
                            <a:ext uri="{FF2B5EF4-FFF2-40B4-BE49-F238E27FC236}">
                              <a16:creationId xmlns:a16="http://schemas.microsoft.com/office/drawing/2014/main" id="{FE43E273-3CD0-6D42-A64E-25B6064DD3B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290468" y="365291"/>
                          <a:ext cx="10126028" cy="6714687"/>
                          <a:chOff x="2433468" y="574012"/>
                          <a:chExt cx="10126028" cy="6714687"/>
                        </a:xfrm>
                      </p:grpSpPr>
                      <p:pic>
                        <p:nvPicPr>
                          <p:cNvPr id="21" name="Picture 20">
                            <a:extLst>
                              <a:ext uri="{FF2B5EF4-FFF2-40B4-BE49-F238E27FC236}">
                                <a16:creationId xmlns:a16="http://schemas.microsoft.com/office/drawing/2014/main" id="{86E60207-AAC6-124E-B654-8D44F5E0EFD2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2"/>
                          <a:srcRect t="6167" b="53290"/>
                          <a:stretch/>
                        </p:blipFill>
                        <p:spPr>
                          <a:xfrm>
                            <a:off x="2433468" y="3931303"/>
                            <a:ext cx="10126028" cy="3079101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22" name="Picture 21">
                            <a:extLst>
                              <a:ext uri="{FF2B5EF4-FFF2-40B4-BE49-F238E27FC236}">
                                <a16:creationId xmlns:a16="http://schemas.microsoft.com/office/drawing/2014/main" id="{9A020A03-3571-E840-A345-EFB6260FA7B3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3"/>
                          <a:srcRect t="53542" b="9688"/>
                          <a:stretch/>
                        </p:blipFill>
                        <p:spPr>
                          <a:xfrm>
                            <a:off x="2433468" y="574012"/>
                            <a:ext cx="10126028" cy="279256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23" name="Picture 22">
                            <a:extLst>
                              <a:ext uri="{FF2B5EF4-FFF2-40B4-BE49-F238E27FC236}">
                                <a16:creationId xmlns:a16="http://schemas.microsoft.com/office/drawing/2014/main" id="{6E5FDC3E-D62E-6644-9073-ABC45FDB60DF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3"/>
                          <a:srcRect t="93561" b="2775"/>
                          <a:stretch/>
                        </p:blipFill>
                        <p:spPr>
                          <a:xfrm>
                            <a:off x="2433468" y="7010404"/>
                            <a:ext cx="10126028" cy="278295"/>
                          </a:xfrm>
                          <a:prstGeom prst="rect">
                            <a:avLst/>
                          </a:prstGeom>
                        </p:spPr>
                      </p:pic>
                    </p:grpSp>
                    <p:sp>
                      <p:nvSpPr>
                        <p:cNvPr id="17" name="TextBox 16">
                          <a:extLst>
                            <a:ext uri="{FF2B5EF4-FFF2-40B4-BE49-F238E27FC236}">
                              <a16:creationId xmlns:a16="http://schemas.microsoft.com/office/drawing/2014/main" id="{75984EF4-A42D-7846-91C8-74C34EC414F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062161" y="-254011"/>
                          <a:ext cx="574196" cy="523220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GB" sz="2800" dirty="0"/>
                            <a:t>(a)</a:t>
                          </a:r>
                        </a:p>
                      </p:txBody>
                    </p:sp>
                  </p:grpSp>
                  <p:sp>
                    <p:nvSpPr>
                      <p:cNvPr id="10" name="Rectangle 9">
                        <a:extLst>
                          <a:ext uri="{FF2B5EF4-FFF2-40B4-BE49-F238E27FC236}">
                            <a16:creationId xmlns:a16="http://schemas.microsoft.com/office/drawing/2014/main" id="{C581DEBB-956B-8848-B8FC-2FE165CEE9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09310" y="3984312"/>
                        <a:ext cx="1671382" cy="5925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grpSp>
                    <p:nvGrpSpPr>
                      <p:cNvPr id="11" name="Group 10">
                        <a:extLst>
                          <a:ext uri="{FF2B5EF4-FFF2-40B4-BE49-F238E27FC236}">
                            <a16:creationId xmlns:a16="http://schemas.microsoft.com/office/drawing/2014/main" id="{654B8239-A13E-1C4D-89FD-4D9EC1ECA7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025049" y="3867547"/>
                        <a:ext cx="233531" cy="502700"/>
                        <a:chOff x="1290468" y="333719"/>
                        <a:chExt cx="233531" cy="502700"/>
                      </a:xfrm>
                    </p:grpSpPr>
                    <p:pic>
                      <p:nvPicPr>
                        <p:cNvPr id="12" name="Picture 11">
                          <a:extLst>
                            <a:ext uri="{FF2B5EF4-FFF2-40B4-BE49-F238E27FC236}">
                              <a16:creationId xmlns:a16="http://schemas.microsoft.com/office/drawing/2014/main" id="{1FE2249E-C9C8-3E43-8018-FE43498CAA8C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90468" y="602888"/>
                          <a:ext cx="233531" cy="233531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3" name="Picture 12">
                          <a:extLst>
                            <a:ext uri="{FF2B5EF4-FFF2-40B4-BE49-F238E27FC236}">
                              <a16:creationId xmlns:a16="http://schemas.microsoft.com/office/drawing/2014/main" id="{AD94DC49-F623-9B4E-8F0A-97DBA3AEA394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290468" y="333719"/>
                          <a:ext cx="233531" cy="233531"/>
                        </a:xfrm>
                        <a:prstGeom prst="rect">
                          <a:avLst/>
                        </a:prstGeom>
                      </p:spPr>
                    </p:pic>
                  </p:grpSp>
                </p:grpSp>
              </p:grpSp>
              <p:sp>
                <p:nvSpPr>
                  <p:cNvPr id="5" name="Rectangle 4">
                    <a:extLst>
                      <a:ext uri="{FF2B5EF4-FFF2-40B4-BE49-F238E27FC236}">
                        <a16:creationId xmlns:a16="http://schemas.microsoft.com/office/drawing/2014/main" id="{F03486FA-DF74-FD4B-A8EA-0C5F1DE63AD6}"/>
                      </a:ext>
                    </a:extLst>
                  </p:cNvPr>
                  <p:cNvSpPr/>
                  <p:nvPr/>
                </p:nvSpPr>
                <p:spPr>
                  <a:xfrm>
                    <a:off x="4341415" y="3902456"/>
                    <a:ext cx="1671382" cy="54555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B95C87FB-40DE-4D43-96AD-C4ACA1CFA818}"/>
                      </a:ext>
                    </a:extLst>
                  </p:cNvPr>
                  <p:cNvSpPr txBox="1"/>
                  <p:nvPr/>
                </p:nvSpPr>
                <p:spPr>
                  <a:xfrm>
                    <a:off x="4183526" y="3789134"/>
                    <a:ext cx="2427998" cy="664385"/>
                  </a:xfrm>
                  <a:prstGeom prst="rect">
                    <a:avLst/>
                  </a:prstGeom>
                  <a:noFill/>
                </p:spPr>
                <p:txBody>
                  <a:bodyPr wrap="square" lIns="144000" tIns="108000" rIns="144000" bIns="108000" rtlCol="0">
                    <a:spAutoFit/>
                  </a:bodyPr>
                  <a:lstStyle/>
                  <a:p>
                    <a:r>
                      <a:rPr lang="en-GB" sz="1300" dirty="0"/>
                      <a:t>←</a:t>
                    </a:r>
                    <a:r>
                      <a:rPr lang="en-GB" sz="1100" dirty="0"/>
                      <a:t> </a:t>
                    </a:r>
                    <a:r>
                      <a:rPr lang="en-GB" sz="1300" dirty="0"/>
                      <a:t>(sinking) </a:t>
                    </a:r>
                    <a:r>
                      <a:rPr lang="en-GB" sz="600" dirty="0"/>
                      <a:t> </a:t>
                    </a:r>
                    <a:r>
                      <a:rPr lang="en-GB" sz="1300" dirty="0"/>
                      <a:t>min/mean/max  </a:t>
                    </a:r>
                  </a:p>
                  <a:p>
                    <a:endParaRPr lang="en-GB" sz="300" dirty="0"/>
                  </a:p>
                  <a:p>
                    <a:r>
                      <a:rPr lang="en-GB" sz="1300" dirty="0"/>
                      <a:t>→</a:t>
                    </a:r>
                    <a:r>
                      <a:rPr lang="en-GB" sz="1200" dirty="0"/>
                      <a:t> </a:t>
                    </a:r>
                    <a:r>
                      <a:rPr lang="en-GB" sz="1300" dirty="0"/>
                      <a:t>(rising)    min/mean/max  </a:t>
                    </a:r>
                  </a:p>
                </p:txBody>
              </p:sp>
            </p:grpSp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6AFC373B-F939-A34C-A7D0-DB39BE2E685C}"/>
                    </a:ext>
                  </a:extLst>
                </p:cNvPr>
                <p:cNvGrpSpPr/>
                <p:nvPr/>
              </p:nvGrpSpPr>
              <p:grpSpPr>
                <a:xfrm>
                  <a:off x="3877068" y="-247698"/>
                  <a:ext cx="5510671" cy="682357"/>
                  <a:chOff x="3768233" y="465959"/>
                  <a:chExt cx="5510671" cy="682357"/>
                </a:xfrm>
              </p:grpSpPr>
              <p:pic>
                <p:nvPicPr>
                  <p:cNvPr id="25" name="Picture 24">
                    <a:extLst>
                      <a:ext uri="{FF2B5EF4-FFF2-40B4-BE49-F238E27FC236}">
                        <a16:creationId xmlns:a16="http://schemas.microsoft.com/office/drawing/2014/main" id="{D3929407-E6C5-1F45-ADEE-33F3353B1B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24010" t="21789" r="72611" b="72944"/>
                  <a:stretch/>
                </p:blipFill>
                <p:spPr>
                  <a:xfrm>
                    <a:off x="4360628" y="467708"/>
                    <a:ext cx="583389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25">
                    <a:extLst>
                      <a:ext uri="{FF2B5EF4-FFF2-40B4-BE49-F238E27FC236}">
                        <a16:creationId xmlns:a16="http://schemas.microsoft.com/office/drawing/2014/main" id="{EAA780AC-B529-514B-AA90-7BD317D24C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16387" t="21789" r="80232" b="72944"/>
                  <a:stretch/>
                </p:blipFill>
                <p:spPr>
                  <a:xfrm>
                    <a:off x="3768233" y="467708"/>
                    <a:ext cx="583388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6B769F32-8E91-484A-BF09-45C3A33D66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1487" t="21789" r="65243" b="72944"/>
                  <a:stretch/>
                </p:blipFill>
                <p:spPr>
                  <a:xfrm>
                    <a:off x="4906565" y="467708"/>
                    <a:ext cx="564415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8EA42E7F-B132-A548-A4F4-43B928A5D1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8884" t="22184" r="57743" b="72944"/>
                  <a:stretch/>
                </p:blipFill>
                <p:spPr>
                  <a:xfrm>
                    <a:off x="5442965" y="518702"/>
                    <a:ext cx="582221" cy="629614"/>
                  </a:xfrm>
                  <a:prstGeom prst="rect">
                    <a:avLst/>
                  </a:prstGeom>
                </p:spPr>
              </p:pic>
              <p:pic>
                <p:nvPicPr>
                  <p:cNvPr id="36" name="Picture 35">
                    <a:extLst>
                      <a:ext uri="{FF2B5EF4-FFF2-40B4-BE49-F238E27FC236}">
                        <a16:creationId xmlns:a16="http://schemas.microsoft.com/office/drawing/2014/main" id="{455520F9-E12D-7944-AD34-79ADB0DE8B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46343" t="21789" r="50388" b="72944"/>
                  <a:stretch/>
                </p:blipFill>
                <p:spPr>
                  <a:xfrm>
                    <a:off x="5993732" y="467708"/>
                    <a:ext cx="564415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44564342-388D-4244-9FA0-307C4CFCF1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53797" t="21789" r="42853" b="72944"/>
                  <a:stretch/>
                </p:blipFill>
                <p:spPr>
                  <a:xfrm>
                    <a:off x="6519078" y="467708"/>
                    <a:ext cx="578290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38" name="Picture 37">
                    <a:extLst>
                      <a:ext uri="{FF2B5EF4-FFF2-40B4-BE49-F238E27FC236}">
                        <a16:creationId xmlns:a16="http://schemas.microsoft.com/office/drawing/2014/main" id="{3B231136-6DC0-8340-BD56-A875D7B76CD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1386" t="22133" r="35417" b="72995"/>
                  <a:stretch/>
                </p:blipFill>
                <p:spPr>
                  <a:xfrm>
                    <a:off x="7085602" y="511387"/>
                    <a:ext cx="551557" cy="629614"/>
                  </a:xfrm>
                  <a:prstGeom prst="rect">
                    <a:avLst/>
                  </a:prstGeom>
                </p:spPr>
              </p:pic>
              <p:pic>
                <p:nvPicPr>
                  <p:cNvPr id="39" name="Picture 38">
                    <a:extLst>
                      <a:ext uri="{FF2B5EF4-FFF2-40B4-BE49-F238E27FC236}">
                        <a16:creationId xmlns:a16="http://schemas.microsoft.com/office/drawing/2014/main" id="{9F6EE260-7448-BD44-9C41-135E2060133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8832" t="21789" r="28001" b="72944"/>
                  <a:stretch/>
                </p:blipFill>
                <p:spPr>
                  <a:xfrm>
                    <a:off x="7637213" y="467708"/>
                    <a:ext cx="546538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7048037C-8F5E-9641-8E57-825D667343A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76257" t="21789" r="20504" b="72944"/>
                  <a:stretch/>
                </p:blipFill>
                <p:spPr>
                  <a:xfrm>
                    <a:off x="8178618" y="467708"/>
                    <a:ext cx="559170" cy="680608"/>
                  </a:xfrm>
                  <a:prstGeom prst="rect">
                    <a:avLst/>
                  </a:prstGeom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DB45E613-25A7-E24D-9CE1-77C91B19A3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83640" t="21789" r="13063" b="72944"/>
                  <a:stretch/>
                </p:blipFill>
                <p:spPr>
                  <a:xfrm>
                    <a:off x="8709846" y="465959"/>
                    <a:ext cx="569058" cy="680611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90AECCE3-6EAC-574A-BFEB-EF0457996763}"/>
                    </a:ext>
                  </a:extLst>
                </p:cNvPr>
                <p:cNvGrpSpPr/>
                <p:nvPr/>
              </p:nvGrpSpPr>
              <p:grpSpPr>
                <a:xfrm>
                  <a:off x="3943763" y="3142429"/>
                  <a:ext cx="5454677" cy="568806"/>
                  <a:chOff x="3824227" y="3558674"/>
                  <a:chExt cx="5454677" cy="568806"/>
                </a:xfrm>
              </p:grpSpPr>
              <p:pic>
                <p:nvPicPr>
                  <p:cNvPr id="42" name="Picture 41">
                    <a:extLst>
                      <a:ext uri="{FF2B5EF4-FFF2-40B4-BE49-F238E27FC236}">
                        <a16:creationId xmlns:a16="http://schemas.microsoft.com/office/drawing/2014/main" id="{CAB4BA24-692E-C949-AE0B-D4B7C571590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24172" t="69776" r="72721" b="25822"/>
                  <a:stretch/>
                </p:blipFill>
                <p:spPr>
                  <a:xfrm>
                    <a:off x="4388643" y="3558680"/>
                    <a:ext cx="536402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BE3B2FAD-97CD-E14C-96E5-21203E6AE7A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16711" t="69777" r="80179" b="25822"/>
                  <a:stretch/>
                </p:blipFill>
                <p:spPr>
                  <a:xfrm>
                    <a:off x="3824227" y="3558680"/>
                    <a:ext cx="53640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21834938-0E2D-464C-A1CD-3F05914369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1487" t="69776" r="65139" b="25822"/>
                  <a:stretch/>
                </p:blipFill>
                <p:spPr>
                  <a:xfrm>
                    <a:off x="4906564" y="3558680"/>
                    <a:ext cx="58222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251B6192-32A3-1D40-B92E-138E5F3CEB2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38884" t="69766" r="57743" b="25832"/>
                  <a:stretch/>
                </p:blipFill>
                <p:spPr>
                  <a:xfrm>
                    <a:off x="5442965" y="3558680"/>
                    <a:ext cx="582221" cy="568800"/>
                  </a:xfrm>
                  <a:prstGeom prst="rect">
                    <a:avLst/>
                  </a:prstGeom>
                </p:spPr>
              </p:pic>
              <p:pic>
                <p:nvPicPr>
                  <p:cNvPr id="46" name="Picture 45">
                    <a:extLst>
                      <a:ext uri="{FF2B5EF4-FFF2-40B4-BE49-F238E27FC236}">
                        <a16:creationId xmlns:a16="http://schemas.microsoft.com/office/drawing/2014/main" id="{9637AA64-271E-9746-84D2-9DD9627BFE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46343" t="69776" r="50388" b="25822"/>
                  <a:stretch/>
                </p:blipFill>
                <p:spPr>
                  <a:xfrm>
                    <a:off x="5993732" y="3558678"/>
                    <a:ext cx="564415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06543C50-3E5A-6947-A971-195CFDBBD5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54019" t="69776" r="42853" b="25822"/>
                  <a:stretch/>
                </p:blipFill>
                <p:spPr>
                  <a:xfrm>
                    <a:off x="6557472" y="3558677"/>
                    <a:ext cx="539896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33467C56-1D34-9647-ACBE-526E64FF172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1386" t="69772" r="35417" b="25827"/>
                  <a:stretch/>
                </p:blipFill>
                <p:spPr>
                  <a:xfrm>
                    <a:off x="7085602" y="3558676"/>
                    <a:ext cx="551557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19E3F7CC-A17B-5548-A6EF-DAFA21914E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68832" t="69776" r="28001" b="25822"/>
                  <a:stretch/>
                </p:blipFill>
                <p:spPr>
                  <a:xfrm>
                    <a:off x="7637213" y="3558675"/>
                    <a:ext cx="546538" cy="568801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5195989A-00AE-554F-9A08-A5DC6E6C13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76257" t="69776" r="20504" b="25822"/>
                  <a:stretch/>
                </p:blipFill>
                <p:spPr>
                  <a:xfrm>
                    <a:off x="8178618" y="3558674"/>
                    <a:ext cx="559170" cy="568802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>
                    <a:extLst>
                      <a:ext uri="{FF2B5EF4-FFF2-40B4-BE49-F238E27FC236}">
                        <a16:creationId xmlns:a16="http://schemas.microsoft.com/office/drawing/2014/main" id="{A24246F9-CC4A-7F4A-A15B-9361193589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l="83640" t="69782" r="13063" b="25816"/>
                  <a:stretch/>
                </p:blipFill>
                <p:spPr>
                  <a:xfrm>
                    <a:off x="8709846" y="3558674"/>
                    <a:ext cx="569058" cy="56880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FAD993CC-FE13-3E43-9D96-BBC2C6270EE1}"/>
                    </a:ext>
                  </a:extLst>
                </p:cNvPr>
                <p:cNvSpPr/>
                <p:nvPr/>
              </p:nvSpPr>
              <p:spPr>
                <a:xfrm>
                  <a:off x="3893845" y="3142430"/>
                  <a:ext cx="5504594" cy="568802"/>
                </a:xfrm>
                <a:prstGeom prst="rect">
                  <a:avLst/>
                </a:prstGeom>
                <a:noFill/>
                <a:ln w="28575">
                  <a:solidFill>
                    <a:srgbClr val="D7002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DFE5E883-9EF2-3947-A063-824752DDBCA6}"/>
                    </a:ext>
                  </a:extLst>
                </p:cNvPr>
                <p:cNvSpPr/>
                <p:nvPr/>
              </p:nvSpPr>
              <p:spPr>
                <a:xfrm>
                  <a:off x="3896534" y="-175014"/>
                  <a:ext cx="5501906" cy="568801"/>
                </a:xfrm>
                <a:prstGeom prst="rect">
                  <a:avLst/>
                </a:prstGeom>
                <a:noFill/>
                <a:ln w="28575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92C32E9-5BD6-6C44-A91E-81487A895A83}"/>
                  </a:ext>
                </a:extLst>
              </p:cNvPr>
              <p:cNvSpPr txBox="1"/>
              <p:nvPr/>
            </p:nvSpPr>
            <p:spPr>
              <a:xfrm rot="16200000">
                <a:off x="1957047" y="5012916"/>
                <a:ext cx="259025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Bedform relief [m]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49A692C-D20C-B440-AA6F-AF52316C8545}"/>
                  </a:ext>
                </a:extLst>
              </p:cNvPr>
              <p:cNvSpPr txBox="1"/>
              <p:nvPr/>
            </p:nvSpPr>
            <p:spPr>
              <a:xfrm>
                <a:off x="2986495" y="3640844"/>
                <a:ext cx="5918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(b)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861F0BEA-ACEF-6942-985E-71B6AF25D4C5}"/>
                  </a:ext>
                </a:extLst>
              </p:cNvPr>
              <p:cNvSpPr txBox="1"/>
              <p:nvPr/>
            </p:nvSpPr>
            <p:spPr>
              <a:xfrm>
                <a:off x="3943763" y="6712728"/>
                <a:ext cx="5183459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Mudflat elevation relative to MHWS [m]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124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FIG5</vt:lpstr>
      <vt:lpstr>FIG5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FIG5</dc:title>
  <dc:creator>Roeland van de Vijsel</dc:creator>
  <cp:lastModifiedBy>Roeland van de Vijsel</cp:lastModifiedBy>
  <cp:revision>8</cp:revision>
  <dcterms:created xsi:type="dcterms:W3CDTF">2020-08-14T12:58:17Z</dcterms:created>
  <dcterms:modified xsi:type="dcterms:W3CDTF">2021-08-02T16:01:32Z</dcterms:modified>
</cp:coreProperties>
</file>