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37"/>
    <p:restoredTop sz="94708"/>
  </p:normalViewPr>
  <p:slideViewPr>
    <p:cSldViewPr snapToGrid="0" snapToObjects="1">
      <p:cViewPr varScale="1">
        <p:scale>
          <a:sx n="117" d="100"/>
          <a:sy n="117" d="100"/>
        </p:scale>
        <p:origin x="19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3FDED-EC70-0F4F-AF13-AF704CBC66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2C13F0-8CAB-164B-95C7-FEA80A10E0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FC1FE-0887-6D43-80FB-EAB325D35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051-9D01-C644-8783-99EB22BBA886}" type="datetimeFigureOut">
              <a:rPr lang="en-GB" smtClean="0"/>
              <a:t>18/03/2021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D08AC-78C4-FD43-81E8-C63D25408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6148CC-2C7E-8045-94DA-47A2D4DAA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2349-5ACA-C542-8922-456133DF18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4688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3231C-8584-A14C-9D45-72DF103D8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2DA486-DE0B-E84E-A924-3F083672B8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3D85CD-66AD-2149-8749-FE91E75D6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051-9D01-C644-8783-99EB22BBA886}" type="datetimeFigureOut">
              <a:rPr lang="en-GB" smtClean="0"/>
              <a:t>18/03/2021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1E9B5-4849-4E41-871F-16258F4EA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0FA4B-E30B-4147-87C3-ABCFCD330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2349-5ACA-C542-8922-456133DF18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3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9D8D36-72D8-D445-B95B-9B2FD85A12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CA09C8-CB3F-1A4A-A4A5-80981572F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B3DF1E-868C-5C4B-AE1E-88D76DAC5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051-9D01-C644-8783-99EB22BBA886}" type="datetimeFigureOut">
              <a:rPr lang="en-GB" smtClean="0"/>
              <a:t>18/03/2021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4771D-9C2B-3C45-83C3-4D173AD21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CE1387-86C2-BC49-B4E7-402C92873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2349-5ACA-C542-8922-456133DF18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069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500CD-EFFE-2049-913D-E46FE2C21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68B2E4-520E-FB4E-AB1B-D8641EBAF9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1DAC99-FA5C-9B46-BD2F-39ADA2115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051-9D01-C644-8783-99EB22BBA886}" type="datetimeFigureOut">
              <a:rPr lang="en-GB" smtClean="0"/>
              <a:t>18/03/2021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84EA2D-C44A-0443-92A0-CF8EF079E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528977-51B5-4448-B989-1C66DB30D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2349-5ACA-C542-8922-456133DF18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7258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492DA-2FE2-DF45-B61A-C948BF621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90153-84E5-A143-93A9-27A317358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5FCF35-CAF8-F04B-87D5-24730493F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051-9D01-C644-8783-99EB22BBA886}" type="datetimeFigureOut">
              <a:rPr lang="en-GB" smtClean="0"/>
              <a:t>18/03/2021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BBF28-DF40-AB4B-9D74-D66B9F1EC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0734D8-1BE7-5846-9E05-C5DD380F1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2349-5ACA-C542-8922-456133DF18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314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52D60-B8B7-D345-A160-A6CFFE399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CBAA21-8E06-B343-A502-0498E27A55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0AA589-66E2-4545-BA9C-999B8431A1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546E1A-D45F-C441-A33A-F0B09EE16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051-9D01-C644-8783-99EB22BBA886}" type="datetimeFigureOut">
              <a:rPr lang="en-GB" smtClean="0"/>
              <a:t>18/03/2021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E0FA0B-152E-D344-BE61-57AED6CCE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B34809-6302-1749-A530-1AD66A64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2349-5ACA-C542-8922-456133DF18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1497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11A4-D251-554C-96A3-7797D932F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3162BF-3669-9545-9C89-77711576A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EC652-1F82-014F-8251-97456C4CF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F7BB39-55B7-244A-87F9-B9EE40B348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FE2886-76C8-A547-A060-0C5E4B2A37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23666D-85FA-CF4F-991E-F0109DDA1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051-9D01-C644-8783-99EB22BBA886}" type="datetimeFigureOut">
              <a:rPr lang="en-GB" smtClean="0"/>
              <a:t>18/03/2021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360168-C2B1-F041-923F-C114F15CB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BC60F0-D54E-B440-A839-0DCBB602E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2349-5ACA-C542-8922-456133DF18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174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6E9E-562C-8542-8169-5D5C275BE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4A30AD-489E-494E-BC3D-D59C82110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051-9D01-C644-8783-99EB22BBA886}" type="datetimeFigureOut">
              <a:rPr lang="en-GB" smtClean="0"/>
              <a:t>18/03/2021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D7BAB3-DD1D-EB49-BCEB-4AA0B24C5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188923-56C5-F544-AC74-D4E372D9E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2349-5ACA-C542-8922-456133DF18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619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543993-9D9F-E948-9C6E-D3B7C699F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051-9D01-C644-8783-99EB22BBA886}" type="datetimeFigureOut">
              <a:rPr lang="en-GB" smtClean="0"/>
              <a:t>18/03/2021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FE866B-2D72-0144-85E6-D98E25813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207CF-3758-534A-A1F7-B81D34E66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2349-5ACA-C542-8922-456133DF18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475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876C1-B274-1B42-9B9D-DA384399D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7C980-E37D-D84B-B593-A252E53BA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D75C8C-C37E-1448-94A2-818A015AD7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AE89B5-E8E0-0141-BF93-C40BF31A8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051-9D01-C644-8783-99EB22BBA886}" type="datetimeFigureOut">
              <a:rPr lang="en-GB" smtClean="0"/>
              <a:t>18/03/2021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9F3DD3-ACAB-F54C-B365-F75620013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58F351-CBC4-3C47-B2B6-F189A6C68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2349-5ACA-C542-8922-456133DF18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9364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D784B-761E-6B42-A218-731832143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3AA67F-04E8-614F-87E9-B0022B8DF8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A0CDC3-2CB6-2641-9B70-43450747BF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5F2C22-72A3-784C-9C6D-2B0C5604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051-9D01-C644-8783-99EB22BBA886}" type="datetimeFigureOut">
              <a:rPr lang="en-GB" smtClean="0"/>
              <a:t>18/03/2021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646A26-0A31-0D44-958E-FFAED3C31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1E33D2-20F5-0A4C-856E-AEBC4D9E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2349-5ACA-C542-8922-456133DF18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205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FEEDDD-0131-AA45-AE2A-2A4F5408A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D8E8B2-622A-1D4F-878C-A2904494C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32F27-C5BF-3C4A-A738-52C80C9956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DC051-9D01-C644-8783-99EB22BBA886}" type="datetimeFigureOut">
              <a:rPr lang="en-GB" smtClean="0"/>
              <a:t>18/03/2021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45B62-311C-8A49-B906-CF2DE1AA07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88123-E3A2-DC4E-8FF5-2E97C1C9AE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F2349-5ACA-C542-8922-456133DF18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72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2C9E5AF-D925-F44E-9FBE-49C385E12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336550"/>
            <a:ext cx="8737600" cy="61849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B28773-A281-5941-BE6C-40015BC627D8}"/>
              </a:ext>
            </a:extLst>
          </p:cNvPr>
          <p:cNvSpPr txBox="1"/>
          <p:nvPr/>
        </p:nvSpPr>
        <p:spPr>
          <a:xfrm>
            <a:off x="97972" y="6336784"/>
            <a:ext cx="3677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Taken from Rinaldo et al. (1999 WRR)</a:t>
            </a:r>
          </a:p>
        </p:txBody>
      </p:sp>
    </p:spTree>
    <p:extLst>
      <p:ext uri="{BB962C8B-B14F-4D97-AF65-F5344CB8AC3E}">
        <p14:creationId xmlns:p14="http://schemas.microsoft.com/office/powerpoint/2010/main" val="362989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8D9822-CD69-6840-A234-37A65EF37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228" y="0"/>
            <a:ext cx="824154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D55CF0D-075E-7A4A-9D7D-4B2E91B83FF8}"/>
              </a:ext>
            </a:extLst>
          </p:cNvPr>
          <p:cNvSpPr txBox="1"/>
          <p:nvPr/>
        </p:nvSpPr>
        <p:spPr>
          <a:xfrm>
            <a:off x="97972" y="6336784"/>
            <a:ext cx="3677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Taken from Rinaldo et al. (1999 WRR)</a:t>
            </a:r>
          </a:p>
        </p:txBody>
      </p:sp>
    </p:spTree>
    <p:extLst>
      <p:ext uri="{BB962C8B-B14F-4D97-AF65-F5344CB8AC3E}">
        <p14:creationId xmlns:p14="http://schemas.microsoft.com/office/powerpoint/2010/main" val="486234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1AB19D19-F6B5-444A-8911-D4B5B8B2697D}"/>
              </a:ext>
            </a:extLst>
          </p:cNvPr>
          <p:cNvGrpSpPr/>
          <p:nvPr/>
        </p:nvGrpSpPr>
        <p:grpSpPr>
          <a:xfrm>
            <a:off x="-4253174" y="-1298343"/>
            <a:ext cx="17854077" cy="7056000"/>
            <a:chOff x="-4253174" y="-1298343"/>
            <a:chExt cx="17854077" cy="705600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4DDCCEA-08E0-934F-8B3F-F07C1447FBFD}"/>
                </a:ext>
              </a:extLst>
            </p:cNvPr>
            <p:cNvGrpSpPr/>
            <p:nvPr/>
          </p:nvGrpSpPr>
          <p:grpSpPr>
            <a:xfrm>
              <a:off x="-4253174" y="-1298343"/>
              <a:ext cx="8798406" cy="7056000"/>
              <a:chOff x="-4117707" y="1072323"/>
              <a:chExt cx="8798406" cy="7056000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9EC7DF39-8B73-6D46-BF10-25B7742A1049}"/>
                  </a:ext>
                </a:extLst>
              </p:cNvPr>
              <p:cNvGrpSpPr/>
              <p:nvPr/>
            </p:nvGrpSpPr>
            <p:grpSpPr>
              <a:xfrm>
                <a:off x="-4117707" y="1072323"/>
                <a:ext cx="8798406" cy="7056000"/>
                <a:chOff x="-4117707" y="1072323"/>
                <a:chExt cx="8798406" cy="7056000"/>
              </a:xfrm>
            </p:grpSpPr>
            <p:pic>
              <p:nvPicPr>
                <p:cNvPr id="5" name="Picture 4">
                  <a:extLst>
                    <a:ext uri="{FF2B5EF4-FFF2-40B4-BE49-F238E27FC236}">
                      <a16:creationId xmlns:a16="http://schemas.microsoft.com/office/drawing/2014/main" id="{1FA3C4D7-5A1A-194C-887E-D4615BE17B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alphaModFix/>
                </a:blip>
                <a:srcRect r="6479"/>
                <a:stretch/>
              </p:blipFill>
              <p:spPr>
                <a:xfrm>
                  <a:off x="-4117707" y="1072323"/>
                  <a:ext cx="8798406" cy="7056000"/>
                </a:xfrm>
                <a:prstGeom prst="rect">
                  <a:avLst/>
                </a:prstGeom>
              </p:spPr>
            </p:pic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1981F56B-DCCE-CD49-8847-F686D3F37B32}"/>
                    </a:ext>
                  </a:extLst>
                </p:cNvPr>
                <p:cNvSpPr/>
                <p:nvPr/>
              </p:nvSpPr>
              <p:spPr>
                <a:xfrm rot="19744324">
                  <a:off x="-2888789" y="6642507"/>
                  <a:ext cx="443670" cy="8682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AAE2DE16-1FDB-8847-B1D1-FE1FB9DC30FA}"/>
                  </a:ext>
                </a:extLst>
              </p:cNvPr>
              <p:cNvGrpSpPr/>
              <p:nvPr/>
            </p:nvGrpSpPr>
            <p:grpSpPr>
              <a:xfrm>
                <a:off x="-2871946" y="1885193"/>
                <a:ext cx="7250893" cy="5170556"/>
                <a:chOff x="3234088" y="354392"/>
                <a:chExt cx="7250893" cy="5170556"/>
              </a:xfrm>
            </p:grpSpPr>
            <p:pic>
              <p:nvPicPr>
                <p:cNvPr id="9" name="Picture 8">
                  <a:extLst>
                    <a:ext uri="{FF2B5EF4-FFF2-40B4-BE49-F238E27FC236}">
                      <a16:creationId xmlns:a16="http://schemas.microsoft.com/office/drawing/2014/main" id="{325F2187-2543-1E48-8E4D-E984D901C1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20467" t="5168" r="4257" b="19437"/>
                <a:stretch/>
              </p:blipFill>
              <p:spPr>
                <a:xfrm>
                  <a:off x="3283004" y="354392"/>
                  <a:ext cx="7170031" cy="5170556"/>
                </a:xfrm>
                <a:prstGeom prst="rect">
                  <a:avLst/>
                </a:prstGeom>
              </p:spPr>
            </p:pic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99C07213-CC97-C446-A35B-CE839BD7EB74}"/>
                    </a:ext>
                  </a:extLst>
                </p:cNvPr>
                <p:cNvCxnSpPr/>
                <p:nvPr/>
              </p:nvCxnSpPr>
              <p:spPr>
                <a:xfrm flipV="1">
                  <a:off x="3234088" y="1347537"/>
                  <a:ext cx="7218948" cy="3878981"/>
                </a:xfrm>
                <a:prstGeom prst="line">
                  <a:avLst/>
                </a:prstGeom>
                <a:ln w="38100">
                  <a:solidFill>
                    <a:srgbClr val="0432FF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F69C0C82-AD1C-2F4A-B8AF-A3C667AA25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5464" r="3090" b="1513"/>
                <a:stretch/>
              </p:blipFill>
              <p:spPr>
                <a:xfrm>
                  <a:off x="3339965" y="354392"/>
                  <a:ext cx="2627697" cy="2354941"/>
                </a:xfrm>
                <a:prstGeom prst="rect">
                  <a:avLst/>
                </a:prstGeom>
                <a:ln>
                  <a:solidFill>
                    <a:schemeClr val="bg1"/>
                  </a:solidFill>
                </a:ln>
              </p:spPr>
            </p:pic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17E5BE93-79E2-0E45-932C-EEF020A257D7}"/>
                    </a:ext>
                  </a:extLst>
                </p:cNvPr>
                <p:cNvSpPr/>
                <p:nvPr/>
              </p:nvSpPr>
              <p:spPr>
                <a:xfrm>
                  <a:off x="8843265" y="4576064"/>
                  <a:ext cx="1609771" cy="94888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27453823-98CF-9B4F-B0C7-7F161832B3E9}"/>
                    </a:ext>
                  </a:extLst>
                </p:cNvPr>
                <p:cNvGrpSpPr/>
                <p:nvPr/>
              </p:nvGrpSpPr>
              <p:grpSpPr>
                <a:xfrm>
                  <a:off x="8780825" y="4796161"/>
                  <a:ext cx="1704156" cy="675390"/>
                  <a:chOff x="8801424" y="4095619"/>
                  <a:chExt cx="1704156" cy="675390"/>
                </a:xfrm>
              </p:grpSpPr>
              <p:cxnSp>
                <p:nvCxnSpPr>
                  <p:cNvPr id="16" name="Straight Connector 15">
                    <a:extLst>
                      <a:ext uri="{FF2B5EF4-FFF2-40B4-BE49-F238E27FC236}">
                        <a16:creationId xmlns:a16="http://schemas.microsoft.com/office/drawing/2014/main" id="{2C1F8A9E-62C1-9547-9501-77CA7E62277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8801424" y="4599558"/>
                    <a:ext cx="468000" cy="1"/>
                  </a:xfrm>
                  <a:prstGeom prst="line">
                    <a:avLst/>
                  </a:prstGeom>
                  <a:ln w="38100">
                    <a:solidFill>
                      <a:srgbClr val="0432FF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7" name="TextBox 16">
                        <a:extLst>
                          <a:ext uri="{FF2B5EF4-FFF2-40B4-BE49-F238E27FC236}">
                            <a16:creationId xmlns:a16="http://schemas.microsoft.com/office/drawing/2014/main" id="{3ABAB701-B574-9A4B-BC3F-BB1AAEA4CA6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356054" y="4369039"/>
                        <a:ext cx="1143373" cy="40197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nl-NL" b="0" i="1" dirty="0" smtClean="0">
                                  <a:latin typeface="Cambria Math" panose="02040503050406030204" pitchFamily="18" charset="0"/>
                                  <a:ea typeface="Verdana" panose="020B0604030504040204" pitchFamily="34" charset="0"/>
                                  <a:cs typeface="Verdana" panose="020B0604030504040204" pitchFamily="34" charset="0"/>
                                </a:rPr>
                                <m:t>𝐿</m:t>
                              </m:r>
                              <m:r>
                                <a:rPr lang="nl-NL" b="0" i="1" dirty="0" smtClean="0">
                                  <a:latin typeface="Cambria Math" panose="02040503050406030204" pitchFamily="18" charset="0"/>
                                  <a:ea typeface="Verdana" panose="020B0604030504040204" pitchFamily="34" charset="0"/>
                                  <a:cs typeface="Verdana" panose="020B0604030504040204" pitchFamily="34" charset="0"/>
                                </a:rPr>
                                <m:t>=</m:t>
                              </m:r>
                              <m:rad>
                                <m:radPr>
                                  <m:degHide m:val="on"/>
                                  <m:ctrlPr>
                                    <a:rPr lang="nl-NL" b="0" i="1" dirty="0" smtClean="0"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  <a:cs typeface="Verdana" panose="020B060403050404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nl-NL" b="0" i="1" dirty="0" smtClean="0"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  <a:cs typeface="Verdana" panose="020B0604030504040204" pitchFamily="34" charset="0"/>
                                    </a:rPr>
                                    <m:t>3 </m:t>
                                  </m:r>
                                  <m:r>
                                    <a:rPr lang="nl-NL" b="0" i="1" dirty="0" smtClean="0"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  <a:cs typeface="Verdana" panose="020B0604030504040204" pitchFamily="34" charset="0"/>
                                    </a:rPr>
                                    <m:t>𝐴</m:t>
                                  </m:r>
                                </m:e>
                              </m:rad>
                            </m:oMath>
                          </m:oMathPara>
                        </a14:m>
                        <a:endParaRPr lang="en-GB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7" name="TextBox 16">
                        <a:extLst>
                          <a:ext uri="{FF2B5EF4-FFF2-40B4-BE49-F238E27FC236}">
                            <a16:creationId xmlns:a16="http://schemas.microsoft.com/office/drawing/2014/main" id="{3ABAB701-B574-9A4B-BC3F-BB1AAEA4CA64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9356054" y="4369039"/>
                        <a:ext cx="1143373" cy="401970"/>
                      </a:xfrm>
                      <a:prstGeom prst="rect">
                        <a:avLst/>
                      </a:prstGeom>
                      <a:blipFill>
                        <a:blip r:embed="rId5"/>
                        <a:stretch>
                          <a:fillRect b="-15152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GB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18" name="Straight Connector 17">
                    <a:extLst>
                      <a:ext uri="{FF2B5EF4-FFF2-40B4-BE49-F238E27FC236}">
                        <a16:creationId xmlns:a16="http://schemas.microsoft.com/office/drawing/2014/main" id="{FFC73093-8AF4-954E-972D-AF2389B142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001240" y="4308141"/>
                    <a:ext cx="36000" cy="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070AF2EB-A21D-F94E-8632-DEA5697DCDF4}"/>
                      </a:ext>
                    </a:extLst>
                  </p:cNvPr>
                  <p:cNvSpPr txBox="1"/>
                  <p:nvPr/>
                </p:nvSpPr>
                <p:spPr>
                  <a:xfrm>
                    <a:off x="9184384" y="4095619"/>
                    <a:ext cx="132119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Field data</a:t>
                    </a:r>
                  </a:p>
                </p:txBody>
              </p:sp>
            </p:grp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38CE8F9C-3776-C840-A297-5CEE5683E902}"/>
                    </a:ext>
                  </a:extLst>
                </p:cNvPr>
                <p:cNvSpPr/>
                <p:nvPr/>
              </p:nvSpPr>
              <p:spPr>
                <a:xfrm>
                  <a:off x="7423484" y="646779"/>
                  <a:ext cx="1323474" cy="903165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24F3CE6-DC08-A541-949B-0EA32F1458F6}"/>
                </a:ext>
              </a:extLst>
            </p:cNvPr>
            <p:cNvSpPr txBox="1"/>
            <p:nvPr/>
          </p:nvSpPr>
          <p:spPr>
            <a:xfrm>
              <a:off x="-328231" y="-485473"/>
              <a:ext cx="19094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(a) Field</a:t>
              </a: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4A2A984-8051-5F47-A3F3-77BA39FC9551}"/>
                </a:ext>
              </a:extLst>
            </p:cNvPr>
            <p:cNvGrpSpPr/>
            <p:nvPr/>
          </p:nvGrpSpPr>
          <p:grpSpPr>
            <a:xfrm>
              <a:off x="4532054" y="-1298343"/>
              <a:ext cx="9068849" cy="7034187"/>
              <a:chOff x="4855300" y="-1298343"/>
              <a:chExt cx="9068849" cy="7034187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8071715C-4E57-5742-9D9A-6057625EE9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3306"/>
              <a:stretch/>
            </p:blipFill>
            <p:spPr>
              <a:xfrm>
                <a:off x="4855300" y="-1298343"/>
                <a:ext cx="9068849" cy="7034187"/>
              </a:xfrm>
              <a:prstGeom prst="rect">
                <a:avLst/>
              </a:prstGeom>
            </p:spPr>
          </p:pic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668D0195-557F-3840-8747-95C580F7F0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77564" y="505610"/>
                <a:ext cx="7218948" cy="3878981"/>
              </a:xfrm>
              <a:prstGeom prst="line">
                <a:avLst/>
              </a:prstGeom>
              <a:ln w="38100">
                <a:solidFill>
                  <a:srgbClr val="0432F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56B4135A-779D-FD44-BFB4-D0C421AE867C}"/>
                  </a:ext>
                </a:extLst>
              </p:cNvPr>
              <p:cNvGrpSpPr/>
              <p:nvPr/>
            </p:nvGrpSpPr>
            <p:grpSpPr>
              <a:xfrm>
                <a:off x="11089035" y="3979333"/>
                <a:ext cx="1856049" cy="652353"/>
                <a:chOff x="2533678" y="4131733"/>
                <a:chExt cx="1856049" cy="652353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4C9B2199-0DEB-B14E-9EC0-F5A55080C1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533678" y="4612635"/>
                  <a:ext cx="468000" cy="1"/>
                </a:xfrm>
                <a:prstGeom prst="line">
                  <a:avLst/>
                </a:prstGeom>
                <a:ln w="38100">
                  <a:solidFill>
                    <a:srgbClr val="0432FF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8" name="TextBox 27">
                      <a:extLst>
                        <a:ext uri="{FF2B5EF4-FFF2-40B4-BE49-F238E27FC236}">
                          <a16:creationId xmlns:a16="http://schemas.microsoft.com/office/drawing/2014/main" id="{91095B56-40E4-9B4F-8471-9943D92EF3B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46354" y="4382116"/>
                      <a:ext cx="1143373" cy="40197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nl-NL" b="0" i="1" dirty="0" smtClean="0"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Verdana" panose="020B0604030504040204" pitchFamily="34" charset="0"/>
                              </a:rPr>
                              <m:t>𝐿</m:t>
                            </m:r>
                            <m:r>
                              <a:rPr lang="nl-NL" b="0" i="1" dirty="0" smtClean="0"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Verdana" panose="020B0604030504040204" pitchFamily="34" charset="0"/>
                              </a:rPr>
                              <m:t>=</m:t>
                            </m:r>
                            <m:rad>
                              <m:radPr>
                                <m:degHide m:val="on"/>
                                <m:ctrlPr>
                                  <a:rPr lang="nl-NL" b="0" i="1" dirty="0" smtClean="0">
                                    <a:latin typeface="Cambria Math" panose="02040503050406030204" pitchFamily="18" charset="0"/>
                                    <a:ea typeface="Verdana" panose="020B0604030504040204" pitchFamily="34" charset="0"/>
                                    <a:cs typeface="Verdana" panose="020B060403050404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nl-NL" b="0" i="1" dirty="0" smtClean="0">
                                    <a:latin typeface="Cambria Math" panose="02040503050406030204" pitchFamily="18" charset="0"/>
                                    <a:ea typeface="Verdana" panose="020B0604030504040204" pitchFamily="34" charset="0"/>
                                    <a:cs typeface="Verdana" panose="020B0604030504040204" pitchFamily="34" charset="0"/>
                                  </a:rPr>
                                  <m:t>3 </m:t>
                                </m:r>
                                <m:r>
                                  <a:rPr lang="nl-NL" b="0" i="1" dirty="0" smtClean="0">
                                    <a:latin typeface="Cambria Math" panose="02040503050406030204" pitchFamily="18" charset="0"/>
                                    <a:ea typeface="Verdana" panose="020B0604030504040204" pitchFamily="34" charset="0"/>
                                    <a:cs typeface="Verdana" panose="020B0604030504040204" pitchFamily="34" charset="0"/>
                                  </a:rPr>
                                  <m:t>𝐴</m:t>
                                </m:r>
                              </m:e>
                            </m:rad>
                          </m:oMath>
                        </m:oMathPara>
                      </a14:m>
                      <a:endParaRPr lang="en-GB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8" name="TextBox 27">
                      <a:extLst>
                        <a:ext uri="{FF2B5EF4-FFF2-40B4-BE49-F238E27FC236}">
                          <a16:creationId xmlns:a16="http://schemas.microsoft.com/office/drawing/2014/main" id="{91095B56-40E4-9B4F-8471-9943D92EF3B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246354" y="4382116"/>
                      <a:ext cx="1143373" cy="401970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b="-1515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66EBEB65-0F83-164F-B23B-AE6201E47B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3494" y="4321218"/>
                  <a:ext cx="3600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50DDDE49-DA4A-8F47-889B-C5C5A02C0334}"/>
                    </a:ext>
                  </a:extLst>
                </p:cNvPr>
                <p:cNvSpPr txBox="1"/>
                <p:nvPr/>
              </p:nvSpPr>
              <p:spPr>
                <a:xfrm>
                  <a:off x="2931911" y="4131733"/>
                  <a:ext cx="145745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dirty="0"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Model data</a:t>
                  </a:r>
                </a:p>
              </p:txBody>
            </p:sp>
          </p:grp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191406E8-605A-4F4D-AA1C-EE146B37A0A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2868" t="26804" r="19439" b="28616"/>
              <a:stretch/>
            </p:blipFill>
            <p:spPr>
              <a:xfrm>
                <a:off x="5864338" y="-488532"/>
                <a:ext cx="2358000" cy="2358000"/>
              </a:xfrm>
              <a:prstGeom prst="rect">
                <a:avLst/>
              </a:prstGeom>
            </p:spPr>
          </p:pic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0E1EB65-E53A-0941-980F-CECF2230DB46}"/>
                  </a:ext>
                </a:extLst>
              </p:cNvPr>
              <p:cNvSpPr txBox="1"/>
              <p:nvPr/>
            </p:nvSpPr>
            <p:spPr>
              <a:xfrm>
                <a:off x="8309112" y="-485473"/>
                <a:ext cx="21659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20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(b) Model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19079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38</Words>
  <Application>Microsoft Macintosh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Roeland van de Vijsel</dc:creator>
  <cp:lastModifiedBy>Roeland van de Vijsel</cp:lastModifiedBy>
  <cp:revision>16</cp:revision>
  <dcterms:created xsi:type="dcterms:W3CDTF">2020-03-19T11:06:56Z</dcterms:created>
  <dcterms:modified xsi:type="dcterms:W3CDTF">2021-03-18T15:48:00Z</dcterms:modified>
</cp:coreProperties>
</file>