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4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5"/>
    <p:restoredTop sz="94718"/>
  </p:normalViewPr>
  <p:slideViewPr>
    <p:cSldViewPr snapToGrid="0" snapToObjects="1">
      <p:cViewPr>
        <p:scale>
          <a:sx n="77" d="100"/>
          <a:sy n="77" d="100"/>
        </p:scale>
        <p:origin x="2328" y="1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4CF92-7349-FB42-B3BE-008D0704A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88269C-D568-AC4A-966E-A5261C2E56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1F633-B3A7-7D42-9106-C31CF1DAA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01C12-66E7-8942-AC79-F29A3EC65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F48A7-531B-EE4E-919D-7E7999FA6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2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BB6FD-13F8-F04A-83C8-B4A861261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2F307-4FFF-054F-B6F0-26457E50AB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FDF14-24DE-B240-A31A-A8A438C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EE471-9075-E44A-808E-4D742BFE7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4C65B-0BD6-2A4B-BE95-F0106F478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86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02EA94-77F7-4C46-8CD0-F6EDC76796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A31457-228D-7542-8B87-CB6FB3042A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F51D0-EEDA-314F-A211-1C21AEDD8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F146E-6988-244F-9A99-4E88B90A4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615B0-455C-B942-81F5-0B188F30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043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64A11-DD2F-E640-83B8-BFE9DE6F6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4FD2E-2169-9C4C-A252-873CBB914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25EC-0339-4340-915D-B4074DAB7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312F2-87B1-D744-816B-E19F6EC9D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86404-BB55-6346-B8C4-866D226E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02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99C60-1E29-4D42-A470-D2DE33467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3B088-3036-DD48-929E-8A5E41EFE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887F7-7F5E-384D-82DD-95B28F73E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55206-9F3C-4E4B-9AEC-D9E6C8B0E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443EF-B854-6444-BE3F-912123A37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65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85C64-6883-4346-9C59-FD28C2F2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880F2-F647-7643-A05F-3B0A43A67C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EDD370-C7C8-F440-A4A4-6C1C2803C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4B6289-B04F-3B45-8E00-4A01C0D0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5A7208-E122-C340-AFAD-B6C76650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34D0D2-DB8B-BF42-8605-CBB60375D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89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5A2C-4979-8341-A3B5-3F90FDD4D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1E1FB-2D9D-CD4C-81CD-93CFFFBA0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DB97BD-B51F-974F-BCCF-AE14A7176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4C0AE9-4BAB-7242-9A05-6A37C62F15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2C09A0-028C-2946-91B7-E2F2E6E501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EDA352-B8F4-964C-B9E0-6D7B9730C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5EB4A-126A-2B45-B509-FA0569E36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1D5A9A-E723-2A49-A73E-632D687E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580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2689B-9D24-EC40-A5CB-523E3796F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FDEF59-9D59-5440-850F-63D1F448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7AB677-6C4F-D640-92D2-21DB7601A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D957FB-114C-3744-B726-8511B75A4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792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32DC74-984C-F744-96C6-AB829D378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E538AF-EB1E-C449-8A50-D6E2AFEFB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D4142B-CD13-8C43-87C2-A7FF50280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02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A39A3-D046-5D40-8C0E-5ECFC3168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E97C9-A843-434D-9382-0F6D98E35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4A2DDF-A896-EF49-9C47-A824FD1B4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25D41-4280-7C4C-A2F5-C142C8A7A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E62D3-995A-8241-BC5D-DA2518BDE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A886B8-7585-574C-936C-131D4BF83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36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211A0-2718-7145-92AC-05EB95E5C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C9C1B1-F5B9-3642-8DCC-2F6E83F9D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22C43-4B18-CA49-A8E5-A0EE20EB6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07D64-733A-D44C-8EE2-C0835A865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C1627F-A885-9642-97EA-59D54C80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033D1E-8A4A-D545-8A28-DE487BDC9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6411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BF901E-3C7F-3C42-8168-86C292353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295CF8-3996-484A-B9A6-632721AA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EF204-97A3-F846-8D7B-5FCD488DAA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2E7C8-C45F-8C41-BDCF-E1CC9481D1C8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761E6-D5FD-074C-ABDB-3F0A99339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FE968-6C8A-0846-AADD-8F3FE7356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CBA78-2BE6-7248-8AFA-20AF46AECF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7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12657271-A046-354E-8E06-E6B122C89C20}"/>
              </a:ext>
            </a:extLst>
          </p:cNvPr>
          <p:cNvGrpSpPr/>
          <p:nvPr/>
        </p:nvGrpSpPr>
        <p:grpSpPr>
          <a:xfrm>
            <a:off x="935888" y="327206"/>
            <a:ext cx="10444103" cy="6195411"/>
            <a:chOff x="935888" y="327206"/>
            <a:chExt cx="10444103" cy="6195411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2B421957-9184-5242-B55B-627EA7BCAE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369" t="7395" r="13881" b="10833"/>
            <a:stretch/>
          </p:blipFill>
          <p:spPr>
            <a:xfrm>
              <a:off x="7959991" y="3471821"/>
              <a:ext cx="3420000" cy="3050795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86681BC0-6F0E-0545-B24A-8189EA0E75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369" t="7395" r="13881" b="10833"/>
            <a:stretch/>
          </p:blipFill>
          <p:spPr>
            <a:xfrm>
              <a:off x="4447661" y="3471822"/>
              <a:ext cx="3420000" cy="3050795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E1E88010-C63C-0A40-9E0C-7232A0AFA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7369" t="7395" r="13881" b="10833"/>
            <a:stretch/>
          </p:blipFill>
          <p:spPr>
            <a:xfrm>
              <a:off x="935888" y="3471821"/>
              <a:ext cx="3420000" cy="3050796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E4CA5E8-858B-F24A-95CE-2AAC730257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7369" t="7396" r="13881" b="10833"/>
            <a:stretch/>
          </p:blipFill>
          <p:spPr>
            <a:xfrm>
              <a:off x="7959991" y="332567"/>
              <a:ext cx="3420000" cy="3050797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A805858-EBF6-7645-887D-6A0F15D562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7370" t="7396" r="13880" b="10834"/>
            <a:stretch/>
          </p:blipFill>
          <p:spPr>
            <a:xfrm>
              <a:off x="4447661" y="332569"/>
              <a:ext cx="3420000" cy="3050795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CB463FF6-6682-4A4C-8B3E-BFA78A573D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7369" t="7396" r="13881" b="10834"/>
            <a:stretch/>
          </p:blipFill>
          <p:spPr>
            <a:xfrm>
              <a:off x="935888" y="332568"/>
              <a:ext cx="3420000" cy="305079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4E47E3-5911-234F-9B4A-97AE0A4A38DA}"/>
                </a:ext>
              </a:extLst>
            </p:cNvPr>
            <p:cNvSpPr txBox="1"/>
            <p:nvPr/>
          </p:nvSpPr>
          <p:spPr>
            <a:xfrm>
              <a:off x="2191574" y="327206"/>
              <a:ext cx="9156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2004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F61425-1EA1-BE47-B239-B838432ABC42}"/>
                </a:ext>
              </a:extLst>
            </p:cNvPr>
            <p:cNvSpPr txBox="1"/>
            <p:nvPr/>
          </p:nvSpPr>
          <p:spPr>
            <a:xfrm>
              <a:off x="5701874" y="327206"/>
              <a:ext cx="9156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2009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473D2D-5FBA-2B42-AD7D-EBDF587DFF8C}"/>
                </a:ext>
              </a:extLst>
            </p:cNvPr>
            <p:cNvSpPr txBox="1"/>
            <p:nvPr/>
          </p:nvSpPr>
          <p:spPr>
            <a:xfrm>
              <a:off x="9212173" y="327206"/>
              <a:ext cx="9156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2012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A7BF0B7-E617-C147-8EF3-42417F316D94}"/>
                </a:ext>
              </a:extLst>
            </p:cNvPr>
            <p:cNvSpPr txBox="1"/>
            <p:nvPr/>
          </p:nvSpPr>
          <p:spPr>
            <a:xfrm>
              <a:off x="2191573" y="3501003"/>
              <a:ext cx="9156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2013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48AE27A-6F91-1242-A9C4-6F3E7E5C80E0}"/>
                </a:ext>
              </a:extLst>
            </p:cNvPr>
            <p:cNvSpPr txBox="1"/>
            <p:nvPr/>
          </p:nvSpPr>
          <p:spPr>
            <a:xfrm>
              <a:off x="5701873" y="3501003"/>
              <a:ext cx="9156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2015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7E3698A-32C9-9C4A-B2A9-CB459F4A00F7}"/>
                </a:ext>
              </a:extLst>
            </p:cNvPr>
            <p:cNvSpPr txBox="1"/>
            <p:nvPr/>
          </p:nvSpPr>
          <p:spPr>
            <a:xfrm>
              <a:off x="9212173" y="3501003"/>
              <a:ext cx="9156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2017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958C0C5-8122-6F4A-8CCD-229455D07573}"/>
                </a:ext>
              </a:extLst>
            </p:cNvPr>
            <p:cNvSpPr txBox="1"/>
            <p:nvPr/>
          </p:nvSpPr>
          <p:spPr>
            <a:xfrm>
              <a:off x="1172482" y="2756990"/>
              <a:ext cx="10309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20 m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DC7C9A9-328B-9A43-9B23-CA9A860AAD87}"/>
                </a:ext>
              </a:extLst>
            </p:cNvPr>
            <p:cNvCxnSpPr/>
            <p:nvPr/>
          </p:nvCxnSpPr>
          <p:spPr>
            <a:xfrm>
              <a:off x="1000008" y="3280210"/>
              <a:ext cx="13824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own Arrow 18">
              <a:extLst>
                <a:ext uri="{FF2B5EF4-FFF2-40B4-BE49-F238E27FC236}">
                  <a16:creationId xmlns:a16="http://schemas.microsoft.com/office/drawing/2014/main" id="{385CB2A1-153E-454A-9B42-212F62961AF8}"/>
                </a:ext>
              </a:extLst>
            </p:cNvPr>
            <p:cNvSpPr/>
            <p:nvPr/>
          </p:nvSpPr>
          <p:spPr>
            <a:xfrm rot="10800000">
              <a:off x="1068971" y="738875"/>
              <a:ext cx="226423" cy="325231"/>
            </a:xfrm>
            <a:prstGeom prst="downArrow">
              <a:avLst>
                <a:gd name="adj1" fmla="val 38782"/>
                <a:gd name="adj2" fmla="val 682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CCA1C8-A47D-B049-BC7C-9C39CA76E55E}"/>
                </a:ext>
              </a:extLst>
            </p:cNvPr>
            <p:cNvSpPr txBox="1"/>
            <p:nvPr/>
          </p:nvSpPr>
          <p:spPr>
            <a:xfrm>
              <a:off x="973632" y="327206"/>
              <a:ext cx="417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</a:rPr>
                <a:t>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840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</Words>
  <Application>Microsoft Macintosh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2018-05-24T16:17:10Z</dcterms:created>
  <dcterms:modified xsi:type="dcterms:W3CDTF">2018-05-24T16:26:25Z</dcterms:modified>
</cp:coreProperties>
</file>