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0"/>
    <p:restoredTop sz="93956"/>
  </p:normalViewPr>
  <p:slideViewPr>
    <p:cSldViewPr snapToGrid="0" snapToObjects="1">
      <p:cViewPr varScale="1">
        <p:scale>
          <a:sx n="119" d="100"/>
          <a:sy n="119" d="100"/>
        </p:scale>
        <p:origin x="22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FB889-82E9-A943-A023-247963B2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89CCFE-EDEE-DA43-81F8-9BB5FEA4E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D607E-7899-9245-AD1E-CB03211F7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FEFEBC-1B55-484A-9C2A-864F9DBD5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DA0C3-3291-8E4B-9ED7-BE4A91CA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358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2DF6D-898C-9349-B716-F6E01D394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7ADF56-6424-C64A-81D3-A312D269A0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46046-116E-CE49-8A14-AD6CD55BF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54540-5741-6D4F-A117-9BB45E6DF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6F1E9-9D47-5642-94B8-A35C677B7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677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DAB521-5087-EF42-954C-8F389CB392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F4428-6BC1-974D-867D-2AD9A63EA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6DC1A8-5E38-B64E-BE01-8B4F25225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1B311-B3ED-9C49-970D-BF9193A8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8BA11-3B15-0E42-8C26-752DA6D19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87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9E896-71E4-574C-AF33-7E9119E8E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2A242-635B-1B4B-AB75-4CFA30E68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4AF10-D411-6142-A7AC-3ADCAA782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C1FFB-F1B2-9049-92C6-1412EA5B3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CB6B1-39E1-834F-8661-8FD46C2E6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34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663AA-6CB1-C442-B68A-751FCDCF7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997920-F783-7844-A5B2-C9F02D6C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3AD5D-25A7-7C47-9C7E-12A938A55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3DD95-FFFF-2F45-9071-8F091AED0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D6F26-9084-394C-A0D1-564B8C190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72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B0341-F49A-9249-9486-9F28D76F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8A96A-45BB-E346-94C4-EE11CC1AC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451B2-246F-844C-9240-04181850A3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B0027E-4B6F-024B-AD9D-EEB95CB16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0D440-2141-7B44-8ACF-C7D877BB3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FB434-6A6E-BB44-BF0E-7E7A2EF88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486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6B0D5-FB76-104E-AAE9-8B2D565C5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CBF3B-AC2F-1C49-8905-0C1025487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017E35-B2C6-6E46-9824-C8AD5CFD03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65DEDD-B554-A64B-9E52-AA350B5B08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04727D-00B9-964F-A7AC-2E56A213EE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68F17C-5FDF-2640-82C1-8532E8A21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617F87-7EF5-C544-9CC3-340AA1B2A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78FE14-D8CB-8645-865E-DEAF2931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35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D4001-5FAC-9246-92CF-8FF676D38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C5A25-49ED-204C-9862-A0684DCE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953840-5565-3844-B35F-EEC5711DD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9C792-0ACD-2A40-8556-6DFADCCAE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563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C3D722-EC6C-BC48-B296-E421F2548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0BF444-EA46-9B49-ACCE-6FF644278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55FE81-A269-5A49-ABDF-AB3E46F55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4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0CCF2-21C9-9340-A8C3-22FAE869B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8518D-622B-8B4C-8A8F-F46E11B10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3C323E-355C-6C41-A8D2-CBFB40084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B8FD0A-36E4-0B43-975A-2642700E1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AF4F1-5DCA-6648-BA61-C97689DBD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043780-CF24-204B-81D4-BDD2D3701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062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ACB5D-604C-FA49-BD1F-F79D92AF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69495-2814-3B48-8FE3-B77DD98F84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FED456-800E-1841-A465-7F94F5862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410E55-CE20-B548-97FA-9ABB6BD21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B9AE-B01A-DE45-BD8A-47B7DB42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B0D68-CA55-FF45-ACCC-FA6A6FA13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9754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1A22EB-8AF4-C848-B046-770DE2BFF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C86BD-57E0-3343-95A2-F4B11DE3A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14391-1574-AD41-A56B-095BF58733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F7A01-F764-0E4E-B38F-2A9E6D158340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5D34A-FBF7-5247-8A53-6D95253128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ADBB8-DF4D-9F41-BA9B-E71E4186F2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A2457-60E9-B645-8C80-DB2B87D576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98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C8FCDAC-50CE-8F4A-9512-C904501B75D3}"/>
              </a:ext>
            </a:extLst>
          </p:cNvPr>
          <p:cNvGrpSpPr/>
          <p:nvPr/>
        </p:nvGrpSpPr>
        <p:grpSpPr>
          <a:xfrm>
            <a:off x="-4212460" y="0"/>
            <a:ext cx="18437288" cy="6858000"/>
            <a:chOff x="-3663820" y="-236278"/>
            <a:chExt cx="18437288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C8E317D-A7E5-704B-835B-D532D0A29D56}"/>
                </a:ext>
              </a:extLst>
            </p:cNvPr>
            <p:cNvGrpSpPr/>
            <p:nvPr/>
          </p:nvGrpSpPr>
          <p:grpSpPr>
            <a:xfrm>
              <a:off x="-3663820" y="-236278"/>
              <a:ext cx="18437288" cy="6858000"/>
              <a:chOff x="-3663820" y="-236278"/>
              <a:chExt cx="18437288" cy="685800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85AF3A2-53DB-7E4B-8189-A863AABF72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663820" y="-236278"/>
                <a:ext cx="9144000" cy="6858000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7FA1E68-B5EE-6149-A220-F14A68853C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29468" y="-236278"/>
                <a:ext cx="9144000" cy="6858000"/>
              </a:xfrm>
              <a:prstGeom prst="rect">
                <a:avLst/>
              </a:prstGeom>
            </p:spPr>
          </p:pic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F7F564-8AC3-794B-8E5F-1AD6B2E1B21F}"/>
                </a:ext>
              </a:extLst>
            </p:cNvPr>
            <p:cNvSpPr txBox="1"/>
            <p:nvPr/>
          </p:nvSpPr>
          <p:spPr>
            <a:xfrm>
              <a:off x="-3663820" y="-236278"/>
              <a:ext cx="6319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/>
                <a:t>(a)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1CCF62F-0854-9E4C-9BF8-FAA27741EEAA}"/>
                </a:ext>
              </a:extLst>
            </p:cNvPr>
            <p:cNvSpPr txBox="1"/>
            <p:nvPr/>
          </p:nvSpPr>
          <p:spPr>
            <a:xfrm>
              <a:off x="5626674" y="-232721"/>
              <a:ext cx="6511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/>
                <a:t>(b)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004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6</Words>
  <Application>Microsoft Macintosh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3</cp:revision>
  <dcterms:created xsi:type="dcterms:W3CDTF">2019-10-30T13:49:17Z</dcterms:created>
  <dcterms:modified xsi:type="dcterms:W3CDTF">2019-11-21T11:06:49Z</dcterms:modified>
</cp:coreProperties>
</file>