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7"/>
    <p:restoredTop sz="94705"/>
  </p:normalViewPr>
  <p:slideViewPr>
    <p:cSldViewPr snapToGrid="0" snapToObjects="1">
      <p:cViewPr varScale="1">
        <p:scale>
          <a:sx n="108" d="100"/>
          <a:sy n="108" d="100"/>
        </p:scale>
        <p:origin x="960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A9074-2FAD-274F-ACED-4E6CEC767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E5BFE8-F939-3943-8756-98C3BBFA5B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FB101-F5D9-2A42-AD78-3F7C9143A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A1E350-118C-DE4E-941D-000812FF1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10944-E6D0-C240-8ACB-0B96933B7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247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7D5AD-3E84-5745-881D-C531247E7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CF322E-6D13-C046-8D2B-B6DB862057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04444-7E20-7D48-A7DA-1488A7E52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C76B2-66E5-4B4B-9395-8D0E32DAD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E01BD4-F131-4F4F-9A28-42436B05F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220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E7B6B3-3DA4-B14A-B01E-45CA051162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D5C5DD-49D4-244B-AB6F-AE449C4A46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21783-CC1F-9B41-A6D3-4336B704C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0E166-F033-5543-97AD-28423302C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C2DDF-BCBB-3044-9907-875342A08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453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04E77-9E9D-EF4A-BC4C-B45C504D9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A9A22-103B-4A4D-A562-2A3AAFD70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77B76-BA80-724C-886B-E70E4FCFF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1615AC-3EC4-3C43-9E31-3160AD678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2698E-799F-2645-A5EA-E5D878E6A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867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4B837-712E-D044-B51C-3229958CE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183822-BF21-064E-95F2-687030908A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844CD-AFDF-D440-B750-38DF7BAAD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FF8646-FFBB-A249-9974-23F6D4534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F9F9D-3E52-3E42-8F8F-0DD467371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205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61829-93D5-D443-9CA9-70FD25482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AD2E1E-23B5-DB41-BA32-4DC948A5E1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756843-8036-724A-B9CF-E07FA433BA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317AC7-6DAF-8B42-B0F8-E11668218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B03C53-6699-5B4A-ACC1-4DBE73C2D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BFCDEA-E14F-5340-BA7D-960C03DF0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782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6415-8CAC-C048-88DC-CE43C8181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2C4911-4BEF-D84A-A0BC-00C5090C1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8A7E6-B8C8-4140-84C2-76571CEC12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2C393E-FB0B-0948-B047-6FBD9592E3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FB36C6-60E6-544B-BED1-63A048CEB8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C79ABA-3605-A345-8FA8-1CB21BF96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29214B-0C30-8F49-BE8E-472292411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D9F641-A71E-2749-8FDB-CEDC1957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798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24FCD-1DD2-B143-8B8E-D43756046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5CCF24-4594-B74C-9261-3F84CA16E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85F60-A43A-C14E-AE92-8B1FBC2C7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AE4D17-F4AD-6247-9B04-5889ABCAC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324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AD9FA0-4770-F94D-BE54-9C005D3CA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3E242A-3FC5-2846-A2A4-C8A54DC49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2A0A72-28AF-5840-B24F-C974EEE74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568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59CD3-3B92-8446-A0FB-A430C724D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9BB28-DF2E-3C40-A6E2-796119369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3225BB-568D-534D-A789-DC4A08FB3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1A2857-FBCB-6C43-BA71-E5EC456C1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EFCC3-19F8-BD4D-A8AC-5AD08A7D8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CDC281-DD86-3143-BD15-43049AD04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379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D3643-9F3F-E843-849F-EB89327C2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79177B-B15E-F24A-9D6A-5FF0C06442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A04D87-7707-414B-A34D-DC43E20349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464F82-20BA-EE4E-92BC-8B1D9FE72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DA0BC2-2126-7B40-9710-43875CC8F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544969-80A6-554E-A6E7-CFA03864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175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D05A37-3A3A-AE4A-A253-3AB69DAE4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427EA6-6ED5-0F4D-9BFB-787F18DCA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A7D6EA-E24C-E246-BE10-17D517D67F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05D9E-E111-E141-AE87-3588B0A95D2E}" type="datetimeFigureOut">
              <a:rPr lang="en-GB" smtClean="0"/>
              <a:t>23/04/2019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B6D90-0FFD-D74A-A00E-DE522AC513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2F0BA-CD20-CA47-9EF3-B7AE04B482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1712C-C448-1142-B769-A2C3078C0D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9549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C4807B-A2F0-904D-9A1B-489EE64D7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93" y="0"/>
            <a:ext cx="5299364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D3AE42-DC36-B74A-9C4C-E5528FD12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265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037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87C05C4-067B-7B43-B1DB-5F2C918472DB}"/>
              </a:ext>
            </a:extLst>
          </p:cNvPr>
          <p:cNvGrpSpPr/>
          <p:nvPr/>
        </p:nvGrpSpPr>
        <p:grpSpPr>
          <a:xfrm>
            <a:off x="1270659" y="285008"/>
            <a:ext cx="4607627" cy="6709559"/>
            <a:chOff x="1270659" y="285008"/>
            <a:chExt cx="4607627" cy="670955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87DADDF-791D-1044-B507-FC714FBC8FDA}"/>
                </a:ext>
              </a:extLst>
            </p:cNvPr>
            <p:cNvGrpSpPr/>
            <p:nvPr/>
          </p:nvGrpSpPr>
          <p:grpSpPr>
            <a:xfrm>
              <a:off x="1318161" y="285008"/>
              <a:ext cx="4560125" cy="6709559"/>
              <a:chOff x="1318161" y="285008"/>
              <a:chExt cx="4560125" cy="670955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95C4807B-A2F0-904D-9A1B-489EE64D71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4386" t="25108" r="9563" b="27965"/>
              <a:stretch/>
            </p:blipFill>
            <p:spPr>
              <a:xfrm>
                <a:off x="1318161" y="285008"/>
                <a:ext cx="4560125" cy="3218213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1AD3AE42-DC36-B74A-9C4C-E5528FD128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4386" t="24935" r="9563" b="22944"/>
              <a:stretch/>
            </p:blipFill>
            <p:spPr>
              <a:xfrm>
                <a:off x="1318161" y="3420095"/>
                <a:ext cx="4560125" cy="3574472"/>
              </a:xfrm>
              <a:prstGeom prst="rect">
                <a:avLst/>
              </a:prstGeom>
            </p:spPr>
          </p:pic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44A1028-FD1D-EB41-9EEE-5E666B48321E}"/>
                </a:ext>
              </a:extLst>
            </p:cNvPr>
            <p:cNvSpPr txBox="1"/>
            <p:nvPr/>
          </p:nvSpPr>
          <p:spPr>
            <a:xfrm>
              <a:off x="1270659" y="308759"/>
              <a:ext cx="4363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(a)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CDCF8E6-DB8F-2048-B2D4-328BDE51358A}"/>
                </a:ext>
              </a:extLst>
            </p:cNvPr>
            <p:cNvSpPr txBox="1"/>
            <p:nvPr/>
          </p:nvSpPr>
          <p:spPr>
            <a:xfrm>
              <a:off x="1270659" y="3497883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(b)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6873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</Words>
  <Application>Microsoft Macintosh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Roeland van de Vijsel</dc:creator>
  <cp:lastModifiedBy>Roeland van de Vijsel</cp:lastModifiedBy>
  <cp:revision>2</cp:revision>
  <dcterms:created xsi:type="dcterms:W3CDTF">2019-04-23T12:58:03Z</dcterms:created>
  <dcterms:modified xsi:type="dcterms:W3CDTF">2019-04-23T13:04:30Z</dcterms:modified>
</cp:coreProperties>
</file>