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8"/>
    <p:restoredTop sz="94653"/>
  </p:normalViewPr>
  <p:slideViewPr>
    <p:cSldViewPr snapToGrid="0" snapToObjects="1">
      <p:cViewPr>
        <p:scale>
          <a:sx n="152" d="100"/>
          <a:sy n="152" d="100"/>
        </p:scale>
        <p:origin x="-1592" y="3384"/>
      </p:cViewPr>
      <p:guideLst/>
    </p:cSldViewPr>
  </p:slideViewPr>
  <p:notesTextViewPr>
    <p:cViewPr>
      <p:scale>
        <a:sx n="25" d="100"/>
        <a:sy n="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5271D-50D6-1B43-87F4-BBA7D83D3676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1EB38-7001-7149-A7AD-B531AD0CBA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33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1EB38-7001-7149-A7AD-B531AD0CBAB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07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61EB38-7001-7149-A7AD-B531AD0CBAB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676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961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73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439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505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9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384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700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433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350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907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762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EE9EF-2B98-4B41-B682-92C6D97EA1D7}" type="datetimeFigureOut">
              <a:rPr lang="en-GB" smtClean="0"/>
              <a:t>07/03/2019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426D0-4769-8B4B-B585-4910A9A886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44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E3A0ED0-44C1-EC43-AC7B-C16FA25AA6AE}"/>
              </a:ext>
            </a:extLst>
          </p:cNvPr>
          <p:cNvGrpSpPr/>
          <p:nvPr/>
        </p:nvGrpSpPr>
        <p:grpSpPr>
          <a:xfrm>
            <a:off x="6531" y="381000"/>
            <a:ext cx="9144000" cy="6096000"/>
            <a:chOff x="6531" y="381000"/>
            <a:chExt cx="9144000" cy="60960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11D84E1-277A-D842-8949-165A470FDDBC}"/>
                </a:ext>
              </a:extLst>
            </p:cNvPr>
            <p:cNvGrpSpPr/>
            <p:nvPr/>
          </p:nvGrpSpPr>
          <p:grpSpPr>
            <a:xfrm>
              <a:off x="6531" y="381000"/>
              <a:ext cx="9144000" cy="6096000"/>
              <a:chOff x="0" y="381000"/>
              <a:chExt cx="9144000" cy="6096000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C61BD49B-45A6-284C-9E21-937FBE9E98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381000"/>
                <a:ext cx="9144000" cy="6096000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CE7D201-E7B4-CD4F-84EB-349BC9FCF740}"/>
                  </a:ext>
                </a:extLst>
              </p:cNvPr>
              <p:cNvSpPr/>
              <p:nvPr/>
            </p:nvSpPr>
            <p:spPr>
              <a:xfrm>
                <a:off x="5903089" y="671332"/>
                <a:ext cx="1213200" cy="201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</a:rPr>
                  <a:t>10 mm</a:t>
                </a:r>
              </a:p>
            </p:txBody>
          </p:sp>
        </p:grp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2AFD7BF8-9CA2-8447-B658-456DA1F0B6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3692" y="1613428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D2159E6-DA26-EB4B-B747-195471F5C6E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69094" y="2406683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AAB111A-D00A-F945-9F4F-055DD3C2EBBE}"/>
                </a:ext>
              </a:extLst>
            </p:cNvPr>
            <p:cNvCxnSpPr>
              <a:cxnSpLocks/>
            </p:cNvCxnSpPr>
            <p:nvPr/>
          </p:nvCxnSpPr>
          <p:spPr>
            <a:xfrm>
              <a:off x="6018172" y="2673455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EF88881-1B0A-1C45-A635-66DB8D03A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5086" y="2498859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12F9972-6298-A847-8A0D-C0B615C4BA65}"/>
                </a:ext>
              </a:extLst>
            </p:cNvPr>
            <p:cNvSpPr/>
            <p:nvPr/>
          </p:nvSpPr>
          <p:spPr>
            <a:xfrm>
              <a:off x="2293161" y="1418849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84CAC8-9807-9A44-87A3-6D39915CDAC8}"/>
                </a:ext>
              </a:extLst>
            </p:cNvPr>
            <p:cNvSpPr/>
            <p:nvPr/>
          </p:nvSpPr>
          <p:spPr>
            <a:xfrm>
              <a:off x="3986780" y="2554783"/>
              <a:ext cx="179109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AA7288A-F656-A341-B22F-FDAE662F751C}"/>
                </a:ext>
              </a:extLst>
            </p:cNvPr>
            <p:cNvSpPr/>
            <p:nvPr/>
          </p:nvSpPr>
          <p:spPr>
            <a:xfrm>
              <a:off x="5868578" y="2472345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7061432-10E5-C448-9306-DEB80E5C03D0}"/>
                </a:ext>
              </a:extLst>
            </p:cNvPr>
            <p:cNvSpPr/>
            <p:nvPr/>
          </p:nvSpPr>
          <p:spPr>
            <a:xfrm>
              <a:off x="7202429" y="2685578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d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7A59709-AE0F-BB47-A8E4-5EB4DDB906F8}"/>
              </a:ext>
            </a:extLst>
          </p:cNvPr>
          <p:cNvSpPr/>
          <p:nvPr/>
        </p:nvSpPr>
        <p:spPr>
          <a:xfrm>
            <a:off x="318782" y="2453833"/>
            <a:ext cx="8512702" cy="16551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This block (23,65cm in ppt) has a width of 70mm in reality</a:t>
            </a:r>
          </a:p>
          <a:p>
            <a:pPr algn="ctr"/>
            <a:r>
              <a:rPr lang="en-GB" dirty="0"/>
              <a:t>Hence 10mm in reality = 3,38cm in </a:t>
            </a:r>
            <a:r>
              <a:rPr lang="en-GB" dirty="0" err="1"/>
              <a:t>powerpoint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7097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E3A0ED0-44C1-EC43-AC7B-C16FA25AA6AE}"/>
              </a:ext>
            </a:extLst>
          </p:cNvPr>
          <p:cNvGrpSpPr/>
          <p:nvPr/>
        </p:nvGrpSpPr>
        <p:grpSpPr>
          <a:xfrm>
            <a:off x="6531" y="381000"/>
            <a:ext cx="9144000" cy="6096000"/>
            <a:chOff x="6531" y="381000"/>
            <a:chExt cx="9144000" cy="60960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11D84E1-277A-D842-8949-165A470FDDBC}"/>
                </a:ext>
              </a:extLst>
            </p:cNvPr>
            <p:cNvGrpSpPr/>
            <p:nvPr/>
          </p:nvGrpSpPr>
          <p:grpSpPr>
            <a:xfrm>
              <a:off x="6531" y="381000"/>
              <a:ext cx="9144000" cy="6096000"/>
              <a:chOff x="0" y="381000"/>
              <a:chExt cx="9144000" cy="6096000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C61BD49B-45A6-284C-9E21-937FBE9E98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381000"/>
                <a:ext cx="9144000" cy="6096000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CE7D201-E7B4-CD4F-84EB-349BC9FCF740}"/>
                  </a:ext>
                </a:extLst>
              </p:cNvPr>
              <p:cNvSpPr/>
              <p:nvPr/>
            </p:nvSpPr>
            <p:spPr>
              <a:xfrm>
                <a:off x="5903089" y="671332"/>
                <a:ext cx="1213200" cy="201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GB" sz="2000" dirty="0">
                    <a:solidFill>
                      <a:schemeClr val="tx1"/>
                    </a:solidFill>
                  </a:rPr>
                  <a:t>10 mm</a:t>
                </a:r>
              </a:p>
            </p:txBody>
          </p:sp>
        </p:grp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2AFD7BF8-9CA2-8447-B658-456DA1F0B6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83692" y="1613428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D2159E6-DA26-EB4B-B747-195471F5C6E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69094" y="2406683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AAB111A-D00A-F945-9F4F-055DD3C2EBBE}"/>
                </a:ext>
              </a:extLst>
            </p:cNvPr>
            <p:cNvCxnSpPr>
              <a:cxnSpLocks/>
            </p:cNvCxnSpPr>
            <p:nvPr/>
          </p:nvCxnSpPr>
          <p:spPr>
            <a:xfrm>
              <a:off x="6018172" y="2673455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AEF88881-1B0A-1C45-A635-66DB8D03A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5086" y="2498859"/>
              <a:ext cx="216000" cy="216000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12F9972-6298-A847-8A0D-C0B615C4BA65}"/>
                </a:ext>
              </a:extLst>
            </p:cNvPr>
            <p:cNvSpPr/>
            <p:nvPr/>
          </p:nvSpPr>
          <p:spPr>
            <a:xfrm>
              <a:off x="2293161" y="1418849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84CAC8-9807-9A44-87A3-6D39915CDAC8}"/>
                </a:ext>
              </a:extLst>
            </p:cNvPr>
            <p:cNvSpPr/>
            <p:nvPr/>
          </p:nvSpPr>
          <p:spPr>
            <a:xfrm>
              <a:off x="3986780" y="2554783"/>
              <a:ext cx="179109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AA7288A-F656-A341-B22F-FDAE662F751C}"/>
                </a:ext>
              </a:extLst>
            </p:cNvPr>
            <p:cNvSpPr/>
            <p:nvPr/>
          </p:nvSpPr>
          <p:spPr>
            <a:xfrm>
              <a:off x="5868578" y="2472345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7061432-10E5-C448-9306-DEB80E5C03D0}"/>
                </a:ext>
              </a:extLst>
            </p:cNvPr>
            <p:cNvSpPr/>
            <p:nvPr/>
          </p:nvSpPr>
          <p:spPr>
            <a:xfrm>
              <a:off x="7202429" y="2685578"/>
              <a:ext cx="162826" cy="201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16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36</Words>
  <Application>Microsoft Macintosh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4</cp:revision>
  <dcterms:created xsi:type="dcterms:W3CDTF">2019-03-07T10:02:52Z</dcterms:created>
  <dcterms:modified xsi:type="dcterms:W3CDTF">2019-03-07T10:37:03Z</dcterms:modified>
</cp:coreProperties>
</file>