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5"/>
    <p:restoredTop sz="94718"/>
  </p:normalViewPr>
  <p:slideViewPr>
    <p:cSldViewPr snapToGrid="0" snapToObjects="1">
      <p:cViewPr>
        <p:scale>
          <a:sx n="87" d="100"/>
          <a:sy n="87" d="100"/>
        </p:scale>
        <p:origin x="1952" y="129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CFCEB-EF85-7745-A26E-87925B857663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0ACA9-6CF6-304B-80DB-A1114FBAD8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437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3200" dirty="0"/>
              <a:t> 51.334521°N, 4.251750°E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0ACA9-6CF6-304B-80DB-A1114FBAD80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764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4B5C5-3CA8-9141-95F8-5729BAC17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3D89D-F1D8-D04E-8FD1-0031911D6B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912B4-DD57-FC4D-96F8-3F7E48A38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23B6C-A43A-7248-AD01-2D9941ED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C435D-EA4C-5642-A2E0-062CBEDE5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85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6EDC0-D17A-DE48-8E08-3080028C3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409BF3-0911-0141-9F41-C54BA1732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65864-E36E-DD40-95C0-09EA27AD2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6E39C2-7002-7541-8B45-BFBEFD939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54065-7587-B747-A92B-5CE6F470E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94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10E112-7AFC-5240-AC74-3EDF42ED30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C73D64-42E4-8242-BBB1-C44BDC364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37E9E-8397-6944-905E-8E89EFEFC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74A3A-6E56-824D-BBF7-F3AE6A683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47623-0C6A-8748-8F53-B7CFA60E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00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A1F8E-7A68-694F-9F9A-C2A7BBF14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62DE6-DA7E-3348-9560-BD67048E6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5B287-D83C-E049-A789-323948484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818CF-CEC9-8648-9731-05F15EB09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3399BC-7F94-544B-9C05-98E317F39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5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F63B0-DF45-AA45-92EE-9B2E12932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13C72D-13CF-BB45-BA3E-E8C91C896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02C53-6BAD-CD4B-8E9D-8D2339ACA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23B0C-1C8D-834D-BBA6-BD46276E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04505-CFE4-5847-BA6D-D2DBE37DF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068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C0F09-E05B-1C4B-84CD-5326CD1D3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3BF90-CC9F-464D-AC18-C56C7B0D82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502FE9-C451-594F-AB3F-ABF77F9F5D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EBACD-873D-534F-B83F-1C1D984C4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B66FD-E78F-3C4A-BF8E-4AB561F9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3CF8E-B8C7-8C4D-AECC-D94315AA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21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13470-A171-E24B-86F8-F4D82B24E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18D00-CD5C-2740-A963-8D77E6358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FA877E-60D6-BD41-A114-DF6D5E3F6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9D1803-C91B-8943-AE9E-6A432F696D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A281A7-DD6A-D743-A0F2-728DAABC38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A47CC8-31E4-2143-9B15-6852B89AB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9C82B5-9497-8844-987B-2C0748287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93A467-2FEF-254C-92F0-63751E8C6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46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EAD9B-A6E3-4744-97A0-A79768A95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D55AFF-730D-A049-B007-BEFE0F17B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70C0E-C95C-DD48-BD26-646E53B55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075B28-39FF-3146-8790-BFC5791DD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42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9BE301-B11C-DC43-8056-FA1CA6C3B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0247E2-4017-A946-B358-1F1C01B5A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479C9-BE67-0448-9D8F-8AAD136C0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398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1FA15-61AB-2E4D-9789-FC58AE74D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F59D6-C671-F64C-883B-60CF36B32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3025C-BF1C-6445-BC30-378AD65E36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CE9B1-C002-C249-BAB1-241A65374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5E8EC-7E5D-4F4F-82B6-551FAD60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F07A10-D4A0-CA45-BDB5-135FB461B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286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8F094-29C5-B74F-A547-EEA9AC8F6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BCF835-3FEB-EC4B-8A24-0BF448CF1C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F12BC3-7B02-BB41-9F0A-D64B3D5DD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14676C-9A14-0649-BC5B-7D9ABFA4E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4CDE35-0865-5C4E-800A-8A73F3F1B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E6F0F3-AC2F-6C47-AFDA-A7AF81EF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32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0F94E1-76D9-6048-AF7C-7307B76A6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097B62-0323-234C-8BFF-FE8715421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60C52-F6CF-5744-AD54-5A96C2BE21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8284D-6D23-0947-8879-2613DFDAD152}" type="datetimeFigureOut">
              <a:rPr lang="en-GB" smtClean="0"/>
              <a:t>25/05/2018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A33B6-81FD-A84B-AC6B-39D1D82EA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AF8D5-1051-DE4E-B875-4F342E09AF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E462-3B41-124F-9735-5760A3FC3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52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8ABCB6AD-270B-A04A-A887-6B3E094A69F5}"/>
              </a:ext>
            </a:extLst>
          </p:cNvPr>
          <p:cNvGrpSpPr/>
          <p:nvPr/>
        </p:nvGrpSpPr>
        <p:grpSpPr>
          <a:xfrm>
            <a:off x="181917" y="-381908"/>
            <a:ext cx="10443056" cy="9007095"/>
            <a:chOff x="181917" y="-381908"/>
            <a:chExt cx="10443056" cy="900709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71C97C7-D190-CB47-87AF-2319F6D140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3010" t="13884" r="34903" b="18446"/>
            <a:stretch/>
          </p:blipFill>
          <p:spPr>
            <a:xfrm>
              <a:off x="181918" y="-363807"/>
              <a:ext cx="5131293" cy="441220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53206A15-C757-4F4F-BD51-B2ACAD2C6A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3010" t="13884" r="34902" b="18446"/>
            <a:stretch/>
          </p:blipFill>
          <p:spPr>
            <a:xfrm>
              <a:off x="181917" y="4212986"/>
              <a:ext cx="5131293" cy="441220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59F599E-9254-EB48-A7D1-BD4D532FEC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3010" t="13884" r="34903" b="18446"/>
            <a:stretch/>
          </p:blipFill>
          <p:spPr>
            <a:xfrm>
              <a:off x="5493680" y="-363808"/>
              <a:ext cx="5131293" cy="441220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727C71D-DB6C-274C-941C-CED9942BF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3009" t="13884" r="34902" b="18445"/>
            <a:stretch/>
          </p:blipFill>
          <p:spPr>
            <a:xfrm>
              <a:off x="5493680" y="4212986"/>
              <a:ext cx="5131293" cy="4412201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113EE1C-6253-A048-96A8-1CA53C5E560C}"/>
                </a:ext>
              </a:extLst>
            </p:cNvPr>
            <p:cNvGrpSpPr/>
            <p:nvPr/>
          </p:nvGrpSpPr>
          <p:grpSpPr>
            <a:xfrm>
              <a:off x="5583481" y="4454454"/>
              <a:ext cx="1216800" cy="672965"/>
              <a:chOff x="5234695" y="5373854"/>
              <a:chExt cx="1216800" cy="672965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2565BCB-F728-1442-B62A-4BE9675BF89C}"/>
                  </a:ext>
                </a:extLst>
              </p:cNvPr>
              <p:cNvSpPr/>
              <p:nvPr/>
            </p:nvSpPr>
            <p:spPr>
              <a:xfrm>
                <a:off x="5234695" y="5373854"/>
                <a:ext cx="1216800" cy="1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6B51CCE-F9F3-6840-A6A2-7A8D744AFB12}"/>
                  </a:ext>
                </a:extLst>
              </p:cNvPr>
              <p:cNvSpPr txBox="1"/>
              <p:nvPr/>
            </p:nvSpPr>
            <p:spPr>
              <a:xfrm>
                <a:off x="5332379" y="5400488"/>
                <a:ext cx="102143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20m</a:t>
                </a:r>
                <a:endParaRPr lang="en-GB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Down Arrow 22">
              <a:extLst>
                <a:ext uri="{FF2B5EF4-FFF2-40B4-BE49-F238E27FC236}">
                  <a16:creationId xmlns:a16="http://schemas.microsoft.com/office/drawing/2014/main" id="{3B7093F2-E4A0-7E4D-B998-1BA0888CE5DF}"/>
                </a:ext>
              </a:extLst>
            </p:cNvPr>
            <p:cNvSpPr/>
            <p:nvPr/>
          </p:nvSpPr>
          <p:spPr>
            <a:xfrm rot="10800000">
              <a:off x="325451" y="264423"/>
              <a:ext cx="374659" cy="564965"/>
            </a:xfrm>
            <a:prstGeom prst="downArrow">
              <a:avLst>
                <a:gd name="adj1" fmla="val 38782"/>
                <a:gd name="adj2" fmla="val 682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1EC976B-30B3-0C46-A21F-5EB6B2762D0C}"/>
                </a:ext>
              </a:extLst>
            </p:cNvPr>
            <p:cNvSpPr txBox="1"/>
            <p:nvPr/>
          </p:nvSpPr>
          <p:spPr>
            <a:xfrm>
              <a:off x="268478" y="-264017"/>
              <a:ext cx="4828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N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44AA6C4-42B9-DA4E-9BAC-B2D67C00D36D}"/>
                </a:ext>
              </a:extLst>
            </p:cNvPr>
            <p:cNvSpPr txBox="1"/>
            <p:nvPr/>
          </p:nvSpPr>
          <p:spPr>
            <a:xfrm>
              <a:off x="2187153" y="-381908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2009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09747E4-8FF2-B442-903F-AEF90216BCF1}"/>
                </a:ext>
              </a:extLst>
            </p:cNvPr>
            <p:cNvSpPr txBox="1"/>
            <p:nvPr/>
          </p:nvSpPr>
          <p:spPr>
            <a:xfrm>
              <a:off x="7498916" y="-381908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2012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BC3CD7E-87EA-584B-A0CD-FC702EB2AA2E}"/>
                </a:ext>
              </a:extLst>
            </p:cNvPr>
            <p:cNvSpPr txBox="1"/>
            <p:nvPr/>
          </p:nvSpPr>
          <p:spPr>
            <a:xfrm>
              <a:off x="2187153" y="4182687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2013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24914F9-DF35-2447-B025-3CD0B6BCD7B3}"/>
                </a:ext>
              </a:extLst>
            </p:cNvPr>
            <p:cNvSpPr txBox="1"/>
            <p:nvPr/>
          </p:nvSpPr>
          <p:spPr>
            <a:xfrm>
              <a:off x="7498916" y="4183999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>
                  <a:solidFill>
                    <a:schemeClr val="bg1"/>
                  </a:solidFill>
                </a:rPr>
                <a:t>2015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2880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</Words>
  <Application>Microsoft Macintosh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2018-05-25T15:15:16Z</dcterms:created>
  <dcterms:modified xsi:type="dcterms:W3CDTF">2018-05-25T15:26:50Z</dcterms:modified>
</cp:coreProperties>
</file>