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41"/>
    <p:restoredTop sz="96327"/>
  </p:normalViewPr>
  <p:slideViewPr>
    <p:cSldViewPr snapToGrid="0" snapToObjects="1">
      <p:cViewPr varScale="1">
        <p:scale>
          <a:sx n="117" d="100"/>
          <a:sy n="117" d="100"/>
        </p:scale>
        <p:origin x="7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30919-EA56-2E4A-83D8-45EFA9DF52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3C87E9-3AB2-B64E-A6C3-53CDF7113F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3EE1B-6A2E-0A4F-B0A9-7EBC75533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29/09/2021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67CD3-98C6-8147-9F01-B44B11495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361FD-6249-294A-B9F4-6304ED995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2441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8C71B-D1FB-C94D-800F-5A47C2759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EB51CB-A848-E144-89A4-77FBF1B3D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2A47B-E299-6D46-8C2E-C013A8849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29/09/2021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9CF942-2E8E-B147-9127-CF35B07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D610DF-EF53-734A-914F-0295F34F2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473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68DDBA-E827-5143-8B2F-15DF118580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20AC4D-B9CD-DD49-B2B2-4A82D8AAC4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2A1D0-42C4-E14C-BAD7-7EAE8F223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29/09/2021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3A8206-546F-CA40-96EC-373D306CF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FA88BB-B04E-BE4D-A23F-98F1E9C1B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262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41013-1712-4C4E-9BA7-A9B4B31B5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E17EE5-C715-0448-A4C6-5A8739DEBE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7B4DE7-FFE7-0044-A8CC-B40E1C534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29/09/2021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F017B-B1BE-3447-8CBC-E4F1E1863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B80BC-B64F-1B4D-9D5E-B37A5A3B5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1638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32A3B-D865-CC49-8E8E-F3F84D6CC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EDF7B1-5E11-E149-9D34-F529FD2ABF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52D077-D719-9446-B74A-9AF1C29F0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29/09/2021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3A2E6E-2840-2A4F-BB07-4D28CE3E0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CB436-4F2B-CD4B-96B7-29E279012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367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A3807-4B8C-DB4B-978A-61B7166A7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31B24-5A2D-344B-A888-3AB51B8CB4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47A722-EEF2-1D46-8A24-6E75689DDE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2184-35D4-C84C-AC1B-BEE17D3B2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29/09/2021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5A5CD6-EDBC-2547-BC4D-451441BE6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B0D586-4A4E-CF41-8663-87934F9CF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0482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7072E-62D5-194A-A9C1-FB6D9DD3D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AEAF1F-2E84-F24A-88D5-F04A4973FB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5E5808-4B2C-8849-9410-5405575E0D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83C010-2D77-1C4C-84B9-9075DF6EC2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5F6C07-71E2-1D4D-B283-C89949C975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5EB9A4-6FFF-5F4B-ABB6-C3CC9163B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29/09/2021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BEBE41-70CB-D546-AD18-BC9F4EF89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BF041D-5B45-5046-85BA-35A567A15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0523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DA97D-5F75-B643-B404-69E716BA9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3F33A1-8EBC-D541-A868-95EE0FEEE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29/09/2021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6C43D9-95B6-6F4B-92A8-79D8A0597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E1EE7D-3C55-924C-BF2A-725436CE9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8778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BBE3BF-8046-AA4C-BB51-DBF117D74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29/09/2021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69F9382-8BBA-A84C-B754-A9835B08A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C15A39-C104-D44B-AAF7-25237A84F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0232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ECE8E-BB3E-014A-989E-90393340C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E3E7B-89A2-E147-A823-D3658ADF9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8DE86A-347D-A24C-9F9D-F4EE15FD41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C95572-2A03-974E-AD37-18D8414A7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29/09/2021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1A4587-5206-8E49-9A47-A07DA197E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C4D731-BA86-FA4F-9C52-4C60C7487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0207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E6200-E645-E04C-B1B2-606463E72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1C2E16-A42B-E647-83EC-CEC45F283B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70F28B-D46D-094E-A550-2A23D0F14F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579B66-9088-934D-A0BA-D78DF8244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29/09/2021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EBA63-472F-1746-9781-422239638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830681-4429-744A-B3FF-2BE52FF47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9852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52C239-F2B3-0C49-8575-F9D4CEE7B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DF27C9-CE71-8E4C-99C6-C768F1939F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5CCB7-0F76-9B42-8AB0-4D34E9A654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DE763-E1CA-A645-B68E-281F11831221}" type="datetimeFigureOut">
              <a:rPr lang="en-GB" smtClean="0"/>
              <a:t>29/09/2021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23180-11A2-294E-8216-EC77EA6600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24402-B691-AA45-8838-4F2BEC879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6517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D48C4CB-150E-9D4E-A790-00851D1AF6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641488"/>
              </p:ext>
            </p:extLst>
          </p:nvPr>
        </p:nvGraphicFramePr>
        <p:xfrm>
          <a:off x="2969385" y="1753609"/>
          <a:ext cx="6608568" cy="4384499"/>
        </p:xfrm>
        <a:graphic>
          <a:graphicData uri="http://schemas.openxmlformats.org/drawingml/2006/table">
            <a:tbl>
              <a:tblPr/>
              <a:tblGrid>
                <a:gridCol w="1079336">
                  <a:extLst>
                    <a:ext uri="{9D8B030D-6E8A-4147-A177-3AD203B41FA5}">
                      <a16:colId xmlns:a16="http://schemas.microsoft.com/office/drawing/2014/main" val="4120518732"/>
                    </a:ext>
                  </a:extLst>
                </a:gridCol>
                <a:gridCol w="1382308">
                  <a:extLst>
                    <a:ext uri="{9D8B030D-6E8A-4147-A177-3AD203B41FA5}">
                      <a16:colId xmlns:a16="http://schemas.microsoft.com/office/drawing/2014/main" val="944369061"/>
                    </a:ext>
                  </a:extLst>
                </a:gridCol>
                <a:gridCol w="1382308">
                  <a:extLst>
                    <a:ext uri="{9D8B030D-6E8A-4147-A177-3AD203B41FA5}">
                      <a16:colId xmlns:a16="http://schemas.microsoft.com/office/drawing/2014/main" val="3619374139"/>
                    </a:ext>
                  </a:extLst>
                </a:gridCol>
                <a:gridCol w="1382308">
                  <a:extLst>
                    <a:ext uri="{9D8B030D-6E8A-4147-A177-3AD203B41FA5}">
                      <a16:colId xmlns:a16="http://schemas.microsoft.com/office/drawing/2014/main" val="854139713"/>
                    </a:ext>
                  </a:extLst>
                </a:gridCol>
                <a:gridCol w="1382308">
                  <a:extLst>
                    <a:ext uri="{9D8B030D-6E8A-4147-A177-3AD203B41FA5}">
                      <a16:colId xmlns:a16="http://schemas.microsoft.com/office/drawing/2014/main" val="1736786183"/>
                    </a:ext>
                  </a:extLst>
                </a:gridCol>
              </a:tblGrid>
              <a:tr h="144933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Experiment 2: Treatment comparisons, significance (</a:t>
                      </a:r>
                      <a:r>
                        <a:rPr lang="en-GB" sz="9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  <a:r>
                        <a:rPr lang="en-GB" sz="900" b="1" i="0" u="none" strike="noStrike" baseline="-25000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adj</a:t>
                      </a:r>
                      <a:r>
                        <a:rPr lang="en-GB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) per variable</a:t>
                      </a:r>
                    </a:p>
                  </a:txBody>
                  <a:tcPr marL="5982" marR="5982" marT="59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NL" sz="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NL" sz="80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NL" sz="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4764960"/>
                  </a:ext>
                </a:extLst>
              </a:tr>
              <a:tr h="364211"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Variable 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(Method)</a:t>
                      </a:r>
                    </a:p>
                    <a:p>
                      <a:pPr algn="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Comparison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Deformation ratio</a:t>
                      </a:r>
                    </a:p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(Two-way ANOVA, Tukey HSD)</a:t>
                      </a:r>
                    </a:p>
                    <a:p>
                      <a:pPr algn="ctr" fontAlgn="b"/>
                      <a:endParaRPr lang="en-GB" sz="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Chlorophyll-a</a:t>
                      </a:r>
                    </a:p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(Kruskal-Wallis Rank Sum, Dunn)</a:t>
                      </a:r>
                    </a:p>
                    <a:p>
                      <a:pPr algn="ctr" fontAlgn="b"/>
                      <a:endParaRPr lang="en-GB" sz="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Elevation change</a:t>
                      </a:r>
                    </a:p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(Two-way ANOVA, Tukey HSD)</a:t>
                      </a:r>
                    </a:p>
                    <a:p>
                      <a:pPr algn="ctr" fontAlgn="b"/>
                      <a:endParaRPr lang="en-GB" sz="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Water content</a:t>
                      </a:r>
                    </a:p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(Two-way ANOVA, Tukey HSD)</a:t>
                      </a:r>
                    </a:p>
                    <a:p>
                      <a:pPr algn="ctr" fontAlgn="b"/>
                      <a:endParaRPr lang="en-GB" sz="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739455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T0Y-T0N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NL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5781339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T1N-T0N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2.78E-11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1.14E-01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1.48E-02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023260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T1Y-T0N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9.57E-12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1.95E-02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1.62E-01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731948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T2N-T0N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9.64E-12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5.98E-02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7.46E-05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8990090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T2Y-T0N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9.56E-12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1.93E-05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1.02E-02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90232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T3N-T0N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3.09E-07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9.67E-01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6.08E-01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411608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T3Y-T0N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9.56E-12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1.15E-08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2.82E-11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0441521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T1N-T0Y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2.78E-11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0995002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T1Y-T0Y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9.57E-12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9116436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T2N-T0Y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9.64E-12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1662538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T2Y-T0Y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9.56E-12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008406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T3N-T0Y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3.09E-07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4306794"/>
                  </a:ext>
                </a:extLst>
              </a:tr>
              <a:tr h="135593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T3Y-T0Y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9.56E-12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411405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T1Y-T1N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2.54E-01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9.79E-01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0808348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T2N-T1N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7.89E-01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1.79E-01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7.42E-01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160584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T2Y-T1N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1.40E-01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2.74E-01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9.85E-01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3038281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T3N-T1N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2.53E-01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5.23E-03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6.40E-01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2577002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T3Y-T1N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8.37E-02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4.06E-03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1.96E-04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7.31E-12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457036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T2N-T1Y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9.87E-01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1.12E-01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1.93E-01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600880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T2Y-T1Y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9.99E-01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9.59E-01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668619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T3N-T1Y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2.34E-04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3.00E-03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9.91E-01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340000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T3Y-T1Y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3.00E-02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7.79E-04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7.33E-12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219036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T2Y-T2N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9.36E-01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4.71E-01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4.81E-02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8.12E-01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4786193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T3N-T2N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4.74E-03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7.17E-01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2.68E-02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8031720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T3Y-T2N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8.55E-01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9.11E-03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7.69E-08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7.31E-12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565949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T3N-T2Y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8.00E-05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2.13E-02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9.81E-04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5.57E-01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067241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T3Y-T2Y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2.33E-03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7.31E-12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6043496"/>
                  </a:ext>
                </a:extLst>
              </a:tr>
              <a:tr h="135593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T3Y-T3N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3.48E-05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1.08E-04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7.70E-10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7.37E-12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5035316"/>
                  </a:ext>
                </a:extLst>
              </a:tr>
              <a:tr h="135593">
                <a:tc>
                  <a:txBody>
                    <a:bodyPr/>
                    <a:lstStyle/>
                    <a:p>
                      <a:pPr algn="l" fontAlgn="b"/>
                      <a:endParaRPr lang="en-NL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NL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NL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NL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NL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133428"/>
                  </a:ext>
                </a:extLst>
              </a:tr>
              <a:tr h="135593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Legend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*** (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  <a:r>
                        <a:rPr lang="en-GB" sz="800" b="0" i="0" u="none" strike="noStrike" baseline="-25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adj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&lt; 0.001)</a:t>
                      </a: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** (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  <a:r>
                        <a:rPr lang="en-GB" sz="800" b="0" i="0" u="none" strike="noStrike" baseline="-25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adj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&lt; 0.01)</a:t>
                      </a: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 (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  <a:r>
                        <a:rPr lang="en-GB" sz="800" b="0" i="0" u="none" strike="noStrike" baseline="-25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adj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&lt; 0.05)</a:t>
                      </a: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  <a:r>
                        <a:rPr lang="en-GB" sz="800" b="0" i="0" u="none" strike="noStrike" baseline="-25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adj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&gt; 0.05)</a:t>
                      </a:r>
                    </a:p>
                  </a:txBody>
                  <a:tcPr marL="5982" marR="5982" marT="598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7013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667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297</Words>
  <Application>Microsoft Macintosh PowerPoint</Application>
  <PresentationFormat>Widescreen</PresentationFormat>
  <Paragraphs>157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Roeland van de Vijsel</dc:creator>
  <cp:lastModifiedBy>Roeland van de Vijsel</cp:lastModifiedBy>
  <cp:revision>28</cp:revision>
  <dcterms:created xsi:type="dcterms:W3CDTF">2020-07-31T14:22:40Z</dcterms:created>
  <dcterms:modified xsi:type="dcterms:W3CDTF">2021-09-29T15:40:01Z</dcterms:modified>
</cp:coreProperties>
</file>